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37"/>
  </p:notesMasterIdLst>
  <p:sldIdLst>
    <p:sldId id="258" r:id="rId2"/>
    <p:sldId id="275" r:id="rId3"/>
    <p:sldId id="280" r:id="rId4"/>
    <p:sldId id="293" r:id="rId5"/>
    <p:sldId id="270" r:id="rId6"/>
    <p:sldId id="271" r:id="rId7"/>
    <p:sldId id="272" r:id="rId8"/>
    <p:sldId id="273" r:id="rId9"/>
    <p:sldId id="294" r:id="rId10"/>
    <p:sldId id="274" r:id="rId11"/>
    <p:sldId id="260" r:id="rId12"/>
    <p:sldId id="277" r:id="rId13"/>
    <p:sldId id="279" r:id="rId14"/>
    <p:sldId id="278" r:id="rId15"/>
    <p:sldId id="281" r:id="rId16"/>
    <p:sldId id="263" r:id="rId17"/>
    <p:sldId id="290" r:id="rId18"/>
    <p:sldId id="261" r:id="rId19"/>
    <p:sldId id="282" r:id="rId20"/>
    <p:sldId id="283" r:id="rId21"/>
    <p:sldId id="284" r:id="rId22"/>
    <p:sldId id="264" r:id="rId23"/>
    <p:sldId id="285" r:id="rId24"/>
    <p:sldId id="286" r:id="rId25"/>
    <p:sldId id="265" r:id="rId26"/>
    <p:sldId id="287" r:id="rId27"/>
    <p:sldId id="276" r:id="rId28"/>
    <p:sldId id="288" r:id="rId29"/>
    <p:sldId id="266" r:id="rId30"/>
    <p:sldId id="289" r:id="rId31"/>
    <p:sldId id="267" r:id="rId32"/>
    <p:sldId id="291" r:id="rId33"/>
    <p:sldId id="268" r:id="rId34"/>
    <p:sldId id="292" r:id="rId35"/>
    <p:sldId id="26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91871" autoAdjust="0"/>
  </p:normalViewPr>
  <p:slideViewPr>
    <p:cSldViewPr snapToGrid="0">
      <p:cViewPr varScale="1">
        <p:scale>
          <a:sx n="103" d="100"/>
          <a:sy n="103" d="100"/>
        </p:scale>
        <p:origin x="6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.D. Barber" userId="2439b294-b381-4911-ad1d-575a5e61005a" providerId="ADAL" clId="{89763517-9CA7-0E4F-8ABE-79F3AC08677D}"/>
    <pc:docChg chg="undo custSel addSld delSld modSld sldOrd modMainMaster">
      <pc:chgData name="N.D. Barber" userId="2439b294-b381-4911-ad1d-575a5e61005a" providerId="ADAL" clId="{89763517-9CA7-0E4F-8ABE-79F3AC08677D}" dt="2020-08-12T11:31:47.301" v="937" actId="1076"/>
      <pc:docMkLst>
        <pc:docMk/>
      </pc:docMkLst>
      <pc:sldChg chg="modSp mod">
        <pc:chgData name="N.D. Barber" userId="2439b294-b381-4911-ad1d-575a5e61005a" providerId="ADAL" clId="{89763517-9CA7-0E4F-8ABE-79F3AC08677D}" dt="2020-08-12T10:50:28.338" v="155" actId="404"/>
        <pc:sldMkLst>
          <pc:docMk/>
          <pc:sldMk cId="943752205" sldId="258"/>
        </pc:sldMkLst>
        <pc:spChg chg="mod">
          <ac:chgData name="N.D. Barber" userId="2439b294-b381-4911-ad1d-575a5e61005a" providerId="ADAL" clId="{89763517-9CA7-0E4F-8ABE-79F3AC08677D}" dt="2020-08-12T10:50:28.338" v="155" actId="404"/>
          <ac:spMkLst>
            <pc:docMk/>
            <pc:sldMk cId="943752205" sldId="258"/>
            <ac:spMk id="2" creationId="{00000000-0000-0000-0000-000000000000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04.423" v="263" actId="14100"/>
        <pc:sldMkLst>
          <pc:docMk/>
          <pc:sldMk cId="26604763" sldId="260"/>
        </pc:sldMkLst>
        <pc:spChg chg="del">
          <ac:chgData name="N.D. Barber" userId="2439b294-b381-4911-ad1d-575a5e61005a" providerId="ADAL" clId="{89763517-9CA7-0E4F-8ABE-79F3AC08677D}" dt="2020-08-12T10:51:15.381" v="170" actId="478"/>
          <ac:spMkLst>
            <pc:docMk/>
            <pc:sldMk cId="26604763" sldId="260"/>
            <ac:spMk id="5" creationId="{0769282B-FAEA-8B41-A848-FAC39764A04F}"/>
          </ac:spMkLst>
        </pc:spChg>
        <pc:spChg chg="add mod">
          <ac:chgData name="N.D. Barber" userId="2439b294-b381-4911-ad1d-575a5e61005a" providerId="ADAL" clId="{89763517-9CA7-0E4F-8ABE-79F3AC08677D}" dt="2020-08-12T10:56:04.423" v="263" actId="14100"/>
          <ac:spMkLst>
            <pc:docMk/>
            <pc:sldMk cId="26604763" sldId="260"/>
            <ac:spMk id="7" creationId="{0CAE65E4-06F3-C940-8DDC-BD9787C73B55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33.842" v="270" actId="14100"/>
        <pc:sldMkLst>
          <pc:docMk/>
          <pc:sldMk cId="1926224878" sldId="261"/>
        </pc:sldMkLst>
        <pc:spChg chg="del">
          <ac:chgData name="N.D. Barber" userId="2439b294-b381-4911-ad1d-575a5e61005a" providerId="ADAL" clId="{89763517-9CA7-0E4F-8ABE-79F3AC08677D}" dt="2020-08-12T10:51:47.104" v="184" actId="478"/>
          <ac:spMkLst>
            <pc:docMk/>
            <pc:sldMk cId="1926224878" sldId="261"/>
            <ac:spMk id="5" creationId="{0035EE75-AA16-FF4C-BDE8-969EFBD318EB}"/>
          </ac:spMkLst>
        </pc:spChg>
        <pc:spChg chg="add mod">
          <ac:chgData name="N.D. Barber" userId="2439b294-b381-4911-ad1d-575a5e61005a" providerId="ADAL" clId="{89763517-9CA7-0E4F-8ABE-79F3AC08677D}" dt="2020-08-12T10:56:33.842" v="270" actId="14100"/>
          <ac:spMkLst>
            <pc:docMk/>
            <pc:sldMk cId="1926224878" sldId="261"/>
            <ac:spMk id="7" creationId="{D4F7CAB3-2380-1A4F-9467-F60F744E0D82}"/>
          </ac:spMkLst>
        </pc:spChg>
      </pc:sldChg>
      <pc:sldChg chg="addSp delSp modSp del mod modShow">
        <pc:chgData name="N.D. Barber" userId="2439b294-b381-4911-ad1d-575a5e61005a" providerId="ADAL" clId="{89763517-9CA7-0E4F-8ABE-79F3AC08677D}" dt="2020-08-12T11:21:29.194" v="700" actId="2696"/>
        <pc:sldMkLst>
          <pc:docMk/>
          <pc:sldMk cId="3864987840" sldId="262"/>
        </pc:sldMkLst>
        <pc:spChg chg="del">
          <ac:chgData name="N.D. Barber" userId="2439b294-b381-4911-ad1d-575a5e61005a" providerId="ADAL" clId="{89763517-9CA7-0E4F-8ABE-79F3AC08677D}" dt="2020-08-12T10:50:40.998" v="156" actId="478"/>
          <ac:spMkLst>
            <pc:docMk/>
            <pc:sldMk cId="3864987840" sldId="262"/>
            <ac:spMk id="5" creationId="{DCCB7FF8-2942-3044-B8FF-210B38C2F9E3}"/>
          </ac:spMkLst>
        </pc:spChg>
        <pc:spChg chg="add del mod">
          <ac:chgData name="N.D. Barber" userId="2439b294-b381-4911-ad1d-575a5e61005a" providerId="ADAL" clId="{89763517-9CA7-0E4F-8ABE-79F3AC08677D}" dt="2020-08-12T10:55:32.396" v="255" actId="478"/>
          <ac:spMkLst>
            <pc:docMk/>
            <pc:sldMk cId="3864987840" sldId="262"/>
            <ac:spMk id="7" creationId="{B051A03C-1548-BF43-AE79-6A2CDC907EA0}"/>
          </ac:spMkLst>
        </pc:spChg>
        <pc:spChg chg="add mod">
          <ac:chgData name="N.D. Barber" userId="2439b294-b381-4911-ad1d-575a5e61005a" providerId="ADAL" clId="{89763517-9CA7-0E4F-8ABE-79F3AC08677D}" dt="2020-08-12T10:55:33.019" v="256"/>
          <ac:spMkLst>
            <pc:docMk/>
            <pc:sldMk cId="3864987840" sldId="262"/>
            <ac:spMk id="8" creationId="{A13FFA5C-EE98-F349-B5BB-044674B7FBB2}"/>
          </ac:spMkLst>
        </pc:spChg>
      </pc:sldChg>
      <pc:sldChg chg="addSp delSp modSp mod ord">
        <pc:chgData name="N.D. Barber" userId="2439b294-b381-4911-ad1d-575a5e61005a" providerId="ADAL" clId="{89763517-9CA7-0E4F-8ABE-79F3AC08677D}" dt="2020-08-12T10:56:24.426" v="268" actId="14100"/>
        <pc:sldMkLst>
          <pc:docMk/>
          <pc:sldMk cId="3302392769" sldId="263"/>
        </pc:sldMkLst>
        <pc:spChg chg="del">
          <ac:chgData name="N.D. Barber" userId="2439b294-b381-4911-ad1d-575a5e61005a" providerId="ADAL" clId="{89763517-9CA7-0E4F-8ABE-79F3AC08677D}" dt="2020-08-12T10:51:37.811" v="180" actId="478"/>
          <ac:spMkLst>
            <pc:docMk/>
            <pc:sldMk cId="3302392769" sldId="263"/>
            <ac:spMk id="5" creationId="{2B377FAC-286B-F54D-ABD4-FAA8B17CEEA7}"/>
          </ac:spMkLst>
        </pc:spChg>
        <pc:spChg chg="add mod">
          <ac:chgData name="N.D. Barber" userId="2439b294-b381-4911-ad1d-575a5e61005a" providerId="ADAL" clId="{89763517-9CA7-0E4F-8ABE-79F3AC08677D}" dt="2020-08-12T10:56:24.426" v="268" actId="14100"/>
          <ac:spMkLst>
            <pc:docMk/>
            <pc:sldMk cId="3302392769" sldId="263"/>
            <ac:spMk id="7" creationId="{ED31F0C0-3D8D-834A-A341-CA4CD68C3A21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49.632" v="274" actId="14100"/>
        <pc:sldMkLst>
          <pc:docMk/>
          <pc:sldMk cId="2526784592" sldId="264"/>
        </pc:sldMkLst>
        <pc:spChg chg="del">
          <ac:chgData name="N.D. Barber" userId="2439b294-b381-4911-ad1d-575a5e61005a" providerId="ADAL" clId="{89763517-9CA7-0E4F-8ABE-79F3AC08677D}" dt="2020-08-12T10:52:04.586" v="192" actId="478"/>
          <ac:spMkLst>
            <pc:docMk/>
            <pc:sldMk cId="2526784592" sldId="264"/>
            <ac:spMk id="5" creationId="{91010F50-86B7-8C4D-AA9D-6414A8119E6C}"/>
          </ac:spMkLst>
        </pc:spChg>
        <pc:spChg chg="add mod">
          <ac:chgData name="N.D. Barber" userId="2439b294-b381-4911-ad1d-575a5e61005a" providerId="ADAL" clId="{89763517-9CA7-0E4F-8ABE-79F3AC08677D}" dt="2020-08-12T10:56:49.632" v="274" actId="14100"/>
          <ac:spMkLst>
            <pc:docMk/>
            <pc:sldMk cId="2526784592" sldId="264"/>
            <ac:spMk id="7" creationId="{F33D007C-2F54-D045-A2BC-30347EEF48D9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02.497" v="277" actId="14100"/>
        <pc:sldMkLst>
          <pc:docMk/>
          <pc:sldMk cId="3699232227" sldId="265"/>
        </pc:sldMkLst>
        <pc:spChg chg="del">
          <ac:chgData name="N.D. Barber" userId="2439b294-b381-4911-ad1d-575a5e61005a" providerId="ADAL" clId="{89763517-9CA7-0E4F-8ABE-79F3AC08677D}" dt="2020-08-12T10:52:19.011" v="198" actId="478"/>
          <ac:spMkLst>
            <pc:docMk/>
            <pc:sldMk cId="3699232227" sldId="265"/>
            <ac:spMk id="5" creationId="{5BACC654-33B5-914A-9EC8-F1688E620979}"/>
          </ac:spMkLst>
        </pc:spChg>
        <pc:spChg chg="add mod">
          <ac:chgData name="N.D. Barber" userId="2439b294-b381-4911-ad1d-575a5e61005a" providerId="ADAL" clId="{89763517-9CA7-0E4F-8ABE-79F3AC08677D}" dt="2020-08-12T10:57:02.497" v="277" actId="14100"/>
          <ac:spMkLst>
            <pc:docMk/>
            <pc:sldMk cId="3699232227" sldId="265"/>
            <ac:spMk id="7" creationId="{E3A8CA75-4A5E-254D-8581-EB2146BF8A30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17.369" v="281" actId="14100"/>
        <pc:sldMkLst>
          <pc:docMk/>
          <pc:sldMk cId="1707378987" sldId="266"/>
        </pc:sldMkLst>
        <pc:spChg chg="del">
          <ac:chgData name="N.D. Barber" userId="2439b294-b381-4911-ad1d-575a5e61005a" providerId="ADAL" clId="{89763517-9CA7-0E4F-8ABE-79F3AC08677D}" dt="2020-08-12T10:52:42.682" v="206" actId="478"/>
          <ac:spMkLst>
            <pc:docMk/>
            <pc:sldMk cId="1707378987" sldId="266"/>
            <ac:spMk id="5" creationId="{F9877646-D08D-E748-A6AF-6EB4B6AB44A2}"/>
          </ac:spMkLst>
        </pc:spChg>
        <pc:spChg chg="add mod">
          <ac:chgData name="N.D. Barber" userId="2439b294-b381-4911-ad1d-575a5e61005a" providerId="ADAL" clId="{89763517-9CA7-0E4F-8ABE-79F3AC08677D}" dt="2020-08-12T10:57:17.369" v="281" actId="14100"/>
          <ac:spMkLst>
            <pc:docMk/>
            <pc:sldMk cId="1707378987" sldId="266"/>
            <ac:spMk id="7" creationId="{2943F155-5D25-3548-A58D-03263F7E643A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23.678" v="283" actId="14100"/>
        <pc:sldMkLst>
          <pc:docMk/>
          <pc:sldMk cId="4262342779" sldId="267"/>
        </pc:sldMkLst>
        <pc:spChg chg="del">
          <ac:chgData name="N.D. Barber" userId="2439b294-b381-4911-ad1d-575a5e61005a" providerId="ADAL" clId="{89763517-9CA7-0E4F-8ABE-79F3AC08677D}" dt="2020-08-12T10:52:55.170" v="210" actId="478"/>
          <ac:spMkLst>
            <pc:docMk/>
            <pc:sldMk cId="4262342779" sldId="267"/>
            <ac:spMk id="5" creationId="{DF3F0D18-25AF-F14E-B8F3-2B250954DAFD}"/>
          </ac:spMkLst>
        </pc:spChg>
        <pc:spChg chg="add mod">
          <ac:chgData name="N.D. Barber" userId="2439b294-b381-4911-ad1d-575a5e61005a" providerId="ADAL" clId="{89763517-9CA7-0E4F-8ABE-79F3AC08677D}" dt="2020-08-12T10:57:23.678" v="283" actId="14100"/>
          <ac:spMkLst>
            <pc:docMk/>
            <pc:sldMk cId="4262342779" sldId="267"/>
            <ac:spMk id="7" creationId="{B3258FD4-C264-434E-90A0-C74A30EAD064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31.067" v="285" actId="14100"/>
        <pc:sldMkLst>
          <pc:docMk/>
          <pc:sldMk cId="1831711534" sldId="268"/>
        </pc:sldMkLst>
        <pc:spChg chg="del">
          <ac:chgData name="N.D. Barber" userId="2439b294-b381-4911-ad1d-575a5e61005a" providerId="ADAL" clId="{89763517-9CA7-0E4F-8ABE-79F3AC08677D}" dt="2020-08-12T10:53:05.070" v="214" actId="478"/>
          <ac:spMkLst>
            <pc:docMk/>
            <pc:sldMk cId="1831711534" sldId="268"/>
            <ac:spMk id="5" creationId="{50A3B3AE-1DE5-5349-93FD-4D16962AC657}"/>
          </ac:spMkLst>
        </pc:spChg>
        <pc:spChg chg="add mod">
          <ac:chgData name="N.D. Barber" userId="2439b294-b381-4911-ad1d-575a5e61005a" providerId="ADAL" clId="{89763517-9CA7-0E4F-8ABE-79F3AC08677D}" dt="2020-08-12T10:57:31.067" v="285" actId="14100"/>
          <ac:spMkLst>
            <pc:docMk/>
            <pc:sldMk cId="1831711534" sldId="268"/>
            <ac:spMk id="7" creationId="{FEC01978-D74F-C243-B778-BDBA1C2914A3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38.699" v="287" actId="14100"/>
        <pc:sldMkLst>
          <pc:docMk/>
          <pc:sldMk cId="1265690848" sldId="269"/>
        </pc:sldMkLst>
        <pc:spChg chg="del">
          <ac:chgData name="N.D. Barber" userId="2439b294-b381-4911-ad1d-575a5e61005a" providerId="ADAL" clId="{89763517-9CA7-0E4F-8ABE-79F3AC08677D}" dt="2020-08-12T10:53:14.926" v="218" actId="478"/>
          <ac:spMkLst>
            <pc:docMk/>
            <pc:sldMk cId="1265690848" sldId="269"/>
            <ac:spMk id="5" creationId="{A1BCF719-CAD1-9647-B14A-FD8B8E43E164}"/>
          </ac:spMkLst>
        </pc:spChg>
        <pc:spChg chg="add mod">
          <ac:chgData name="N.D. Barber" userId="2439b294-b381-4911-ad1d-575a5e61005a" providerId="ADAL" clId="{89763517-9CA7-0E4F-8ABE-79F3AC08677D}" dt="2020-08-12T10:57:38.699" v="287" actId="14100"/>
          <ac:spMkLst>
            <pc:docMk/>
            <pc:sldMk cId="1265690848" sldId="269"/>
            <ac:spMk id="7" creationId="{711DD302-8481-5047-86EE-D1BC6BEFD00F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5:43.160" v="258" actId="14100"/>
        <pc:sldMkLst>
          <pc:docMk/>
          <pc:sldMk cId="1534045868" sldId="270"/>
        </pc:sldMkLst>
        <pc:spChg chg="del">
          <ac:chgData name="N.D. Barber" userId="2439b294-b381-4911-ad1d-575a5e61005a" providerId="ADAL" clId="{89763517-9CA7-0E4F-8ABE-79F3AC08677D}" dt="2020-08-12T10:50:49.953" v="160" actId="478"/>
          <ac:spMkLst>
            <pc:docMk/>
            <pc:sldMk cId="1534045868" sldId="270"/>
            <ac:spMk id="5" creationId="{EA6A3124-C252-FC40-8689-3DE0EC9E2970}"/>
          </ac:spMkLst>
        </pc:spChg>
        <pc:spChg chg="add mod">
          <ac:chgData name="N.D. Barber" userId="2439b294-b381-4911-ad1d-575a5e61005a" providerId="ADAL" clId="{89763517-9CA7-0E4F-8ABE-79F3AC08677D}" dt="2020-08-12T10:55:43.160" v="258" actId="14100"/>
          <ac:spMkLst>
            <pc:docMk/>
            <pc:sldMk cId="1534045868" sldId="270"/>
            <ac:spMk id="7" creationId="{4CF03902-674A-4D45-8923-0119A3F508EE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5:46.950" v="259" actId="14100"/>
        <pc:sldMkLst>
          <pc:docMk/>
          <pc:sldMk cId="379126475" sldId="271"/>
        </pc:sldMkLst>
        <pc:spChg chg="del">
          <ac:chgData name="N.D. Barber" userId="2439b294-b381-4911-ad1d-575a5e61005a" providerId="ADAL" clId="{89763517-9CA7-0E4F-8ABE-79F3AC08677D}" dt="2020-08-12T10:50:54.838" v="162" actId="478"/>
          <ac:spMkLst>
            <pc:docMk/>
            <pc:sldMk cId="379126475" sldId="271"/>
            <ac:spMk id="5" creationId="{CD0926AC-2A9D-A642-9203-D012676CBE06}"/>
          </ac:spMkLst>
        </pc:spChg>
        <pc:spChg chg="add mod">
          <ac:chgData name="N.D. Barber" userId="2439b294-b381-4911-ad1d-575a5e61005a" providerId="ADAL" clId="{89763517-9CA7-0E4F-8ABE-79F3AC08677D}" dt="2020-08-12T10:55:46.950" v="259" actId="14100"/>
          <ac:spMkLst>
            <pc:docMk/>
            <pc:sldMk cId="379126475" sldId="271"/>
            <ac:spMk id="7" creationId="{A55442B1-639D-C945-A3A0-A4601DE498F4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5:51.395" v="260" actId="14100"/>
        <pc:sldMkLst>
          <pc:docMk/>
          <pc:sldMk cId="2996024173" sldId="272"/>
        </pc:sldMkLst>
        <pc:spChg chg="del">
          <ac:chgData name="N.D. Barber" userId="2439b294-b381-4911-ad1d-575a5e61005a" providerId="ADAL" clId="{89763517-9CA7-0E4F-8ABE-79F3AC08677D}" dt="2020-08-12T10:50:59.763" v="164" actId="478"/>
          <ac:spMkLst>
            <pc:docMk/>
            <pc:sldMk cId="2996024173" sldId="272"/>
            <ac:spMk id="5" creationId="{E4D42EC3-3FAD-9B48-88CC-43B1E326091B}"/>
          </ac:spMkLst>
        </pc:spChg>
        <pc:spChg chg="add mod">
          <ac:chgData name="N.D. Barber" userId="2439b294-b381-4911-ad1d-575a5e61005a" providerId="ADAL" clId="{89763517-9CA7-0E4F-8ABE-79F3AC08677D}" dt="2020-08-12T10:55:51.395" v="260" actId="14100"/>
          <ac:spMkLst>
            <pc:docMk/>
            <pc:sldMk cId="2996024173" sldId="272"/>
            <ac:spMk id="7" creationId="{BA7F39CE-B1F0-0E4B-9B6C-171A47DCBF0C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5:54.726" v="261" actId="14100"/>
        <pc:sldMkLst>
          <pc:docMk/>
          <pc:sldMk cId="2947103872" sldId="273"/>
        </pc:sldMkLst>
        <pc:spChg chg="del">
          <ac:chgData name="N.D. Barber" userId="2439b294-b381-4911-ad1d-575a5e61005a" providerId="ADAL" clId="{89763517-9CA7-0E4F-8ABE-79F3AC08677D}" dt="2020-08-12T10:51:05.235" v="166" actId="478"/>
          <ac:spMkLst>
            <pc:docMk/>
            <pc:sldMk cId="2947103872" sldId="273"/>
            <ac:spMk id="5" creationId="{2BFA4CF4-9444-6B4D-9ECE-BD5F7EAD1109}"/>
          </ac:spMkLst>
        </pc:spChg>
        <pc:spChg chg="add mod">
          <ac:chgData name="N.D. Barber" userId="2439b294-b381-4911-ad1d-575a5e61005a" providerId="ADAL" clId="{89763517-9CA7-0E4F-8ABE-79F3AC08677D}" dt="2020-08-12T10:55:54.726" v="261" actId="14100"/>
          <ac:spMkLst>
            <pc:docMk/>
            <pc:sldMk cId="2947103872" sldId="273"/>
            <ac:spMk id="7" creationId="{00EAC58D-CD22-7243-99DA-95CE7DC87332}"/>
          </ac:spMkLst>
        </pc:spChg>
      </pc:sldChg>
      <pc:sldChg chg="addSp delSp modSp mod">
        <pc:chgData name="N.D. Barber" userId="2439b294-b381-4911-ad1d-575a5e61005a" providerId="ADAL" clId="{89763517-9CA7-0E4F-8ABE-79F3AC08677D}" dt="2020-08-12T11:09:11.135" v="699" actId="20577"/>
        <pc:sldMkLst>
          <pc:docMk/>
          <pc:sldMk cId="1115433493" sldId="274"/>
        </pc:sldMkLst>
        <pc:spChg chg="mod">
          <ac:chgData name="N.D. Barber" userId="2439b294-b381-4911-ad1d-575a5e61005a" providerId="ADAL" clId="{89763517-9CA7-0E4F-8ABE-79F3AC08677D}" dt="2020-08-12T11:09:11.135" v="699" actId="20577"/>
          <ac:spMkLst>
            <pc:docMk/>
            <pc:sldMk cId="1115433493" sldId="274"/>
            <ac:spMk id="3" creationId="{A54D045F-F3C5-DC48-9CD6-43B61826775F}"/>
          </ac:spMkLst>
        </pc:spChg>
        <pc:spChg chg="del">
          <ac:chgData name="N.D. Barber" userId="2439b294-b381-4911-ad1d-575a5e61005a" providerId="ADAL" clId="{89763517-9CA7-0E4F-8ABE-79F3AC08677D}" dt="2020-08-12T10:51:10.924" v="168" actId="478"/>
          <ac:spMkLst>
            <pc:docMk/>
            <pc:sldMk cId="1115433493" sldId="274"/>
            <ac:spMk id="5" creationId="{2BFA4CF4-9444-6B4D-9ECE-BD5F7EAD1109}"/>
          </ac:spMkLst>
        </pc:spChg>
        <pc:spChg chg="add mod">
          <ac:chgData name="N.D. Barber" userId="2439b294-b381-4911-ad1d-575a5e61005a" providerId="ADAL" clId="{89763517-9CA7-0E4F-8ABE-79F3AC08677D}" dt="2020-08-12T10:56:00.376" v="262" actId="14100"/>
          <ac:spMkLst>
            <pc:docMk/>
            <pc:sldMk cId="1115433493" sldId="274"/>
            <ac:spMk id="7" creationId="{2B2D5DFE-C3C6-DC42-9E96-FA0FD4AC859F}"/>
          </ac:spMkLst>
        </pc:spChg>
      </pc:sldChg>
      <pc:sldChg chg="addSp delSp modSp mod">
        <pc:chgData name="N.D. Barber" userId="2439b294-b381-4911-ad1d-575a5e61005a" providerId="ADAL" clId="{89763517-9CA7-0E4F-8ABE-79F3AC08677D}" dt="2020-08-12T11:22:51.932" v="776" actId="20577"/>
        <pc:sldMkLst>
          <pc:docMk/>
          <pc:sldMk cId="1875994291" sldId="275"/>
        </pc:sldMkLst>
        <pc:spChg chg="del">
          <ac:chgData name="N.D. Barber" userId="2439b294-b381-4911-ad1d-575a5e61005a" providerId="ADAL" clId="{89763517-9CA7-0E4F-8ABE-79F3AC08677D}" dt="2020-08-12T11:21:55.353" v="701" actId="478"/>
          <ac:spMkLst>
            <pc:docMk/>
            <pc:sldMk cId="1875994291" sldId="275"/>
            <ac:spMk id="3" creationId="{5077F4FB-9D15-3840-9E2B-97EDC56F0F0E}"/>
          </ac:spMkLst>
        </pc:spChg>
        <pc:spChg chg="del">
          <ac:chgData name="N.D. Barber" userId="2439b294-b381-4911-ad1d-575a5e61005a" providerId="ADAL" clId="{89763517-9CA7-0E4F-8ABE-79F3AC08677D}" dt="2020-08-12T10:50:05.338" v="121" actId="478"/>
          <ac:spMkLst>
            <pc:docMk/>
            <pc:sldMk cId="1875994291" sldId="275"/>
            <ac:spMk id="5" creationId="{0B5FEA01-66B2-FD43-B5B8-E06593B9184A}"/>
          </ac:spMkLst>
        </pc:spChg>
        <pc:spChg chg="add mod">
          <ac:chgData name="N.D. Barber" userId="2439b294-b381-4911-ad1d-575a5e61005a" providerId="ADAL" clId="{89763517-9CA7-0E4F-8ABE-79F3AC08677D}" dt="2020-08-12T10:55:21.437" v="254" actId="14100"/>
          <ac:spMkLst>
            <pc:docMk/>
            <pc:sldMk cId="1875994291" sldId="275"/>
            <ac:spMk id="7" creationId="{9A8448D0-BC13-E043-B419-2A5B156FB523}"/>
          </ac:spMkLst>
        </pc:spChg>
        <pc:spChg chg="add del mod">
          <ac:chgData name="N.D. Barber" userId="2439b294-b381-4911-ad1d-575a5e61005a" providerId="ADAL" clId="{89763517-9CA7-0E4F-8ABE-79F3AC08677D}" dt="2020-08-12T11:21:58.373" v="703" actId="478"/>
          <ac:spMkLst>
            <pc:docMk/>
            <pc:sldMk cId="1875994291" sldId="275"/>
            <ac:spMk id="9" creationId="{0C695AD7-282F-DB41-90E8-2DA5CBE0ECCA}"/>
          </ac:spMkLst>
        </pc:spChg>
        <pc:spChg chg="add mod">
          <ac:chgData name="N.D. Barber" userId="2439b294-b381-4911-ad1d-575a5e61005a" providerId="ADAL" clId="{89763517-9CA7-0E4F-8ABE-79F3AC08677D}" dt="2020-08-12T11:22:51.932" v="776" actId="20577"/>
          <ac:spMkLst>
            <pc:docMk/>
            <pc:sldMk cId="1875994291" sldId="275"/>
            <ac:spMk id="10" creationId="{3CB32FEB-042C-2A4D-87F5-7F5D9949AC09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09.663" v="279" actId="14100"/>
        <pc:sldMkLst>
          <pc:docMk/>
          <pc:sldMk cId="1700631814" sldId="276"/>
        </pc:sldMkLst>
        <pc:spChg chg="del">
          <ac:chgData name="N.D. Barber" userId="2439b294-b381-4911-ad1d-575a5e61005a" providerId="ADAL" clId="{89763517-9CA7-0E4F-8ABE-79F3AC08677D}" dt="2020-08-12T10:52:32.626" v="202" actId="478"/>
          <ac:spMkLst>
            <pc:docMk/>
            <pc:sldMk cId="1700631814" sldId="276"/>
            <ac:spMk id="5" creationId="{C2F41F20-87FA-604F-A1B4-DA04D31B0522}"/>
          </ac:spMkLst>
        </pc:spChg>
        <pc:spChg chg="add mod">
          <ac:chgData name="N.D. Barber" userId="2439b294-b381-4911-ad1d-575a5e61005a" providerId="ADAL" clId="{89763517-9CA7-0E4F-8ABE-79F3AC08677D}" dt="2020-08-12T10:57:09.663" v="279" actId="14100"/>
          <ac:spMkLst>
            <pc:docMk/>
            <pc:sldMk cId="1700631814" sldId="276"/>
            <ac:spMk id="7" creationId="{1E37D802-8742-6646-AE37-9AE0440CF7A1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08.788" v="264" actId="14100"/>
        <pc:sldMkLst>
          <pc:docMk/>
          <pc:sldMk cId="2783953383" sldId="277"/>
        </pc:sldMkLst>
        <pc:spChg chg="del">
          <ac:chgData name="N.D. Barber" userId="2439b294-b381-4911-ad1d-575a5e61005a" providerId="ADAL" clId="{89763517-9CA7-0E4F-8ABE-79F3AC08677D}" dt="2020-08-12T10:51:19.833" v="172" actId="478"/>
          <ac:spMkLst>
            <pc:docMk/>
            <pc:sldMk cId="2783953383" sldId="277"/>
            <ac:spMk id="5" creationId="{08D7CD23-B296-5C4D-B98F-7A7C199E2EB7}"/>
          </ac:spMkLst>
        </pc:spChg>
        <pc:spChg chg="add mod">
          <ac:chgData name="N.D. Barber" userId="2439b294-b381-4911-ad1d-575a5e61005a" providerId="ADAL" clId="{89763517-9CA7-0E4F-8ABE-79F3AC08677D}" dt="2020-08-12T10:56:08.788" v="264" actId="14100"/>
          <ac:spMkLst>
            <pc:docMk/>
            <pc:sldMk cId="2783953383" sldId="277"/>
            <ac:spMk id="7" creationId="{5DC14404-3BF3-2B4F-9D7F-61F999980E71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16.180" v="266" actId="14100"/>
        <pc:sldMkLst>
          <pc:docMk/>
          <pc:sldMk cId="2876694796" sldId="278"/>
        </pc:sldMkLst>
        <pc:spChg chg="del">
          <ac:chgData name="N.D. Barber" userId="2439b294-b381-4911-ad1d-575a5e61005a" providerId="ADAL" clId="{89763517-9CA7-0E4F-8ABE-79F3AC08677D}" dt="2020-08-12T10:51:29.216" v="176" actId="478"/>
          <ac:spMkLst>
            <pc:docMk/>
            <pc:sldMk cId="2876694796" sldId="278"/>
            <ac:spMk id="5" creationId="{949AD77A-4A60-4C44-9126-ADD96B420AD5}"/>
          </ac:spMkLst>
        </pc:spChg>
        <pc:spChg chg="add mod">
          <ac:chgData name="N.D. Barber" userId="2439b294-b381-4911-ad1d-575a5e61005a" providerId="ADAL" clId="{89763517-9CA7-0E4F-8ABE-79F3AC08677D}" dt="2020-08-12T10:56:16.180" v="266" actId="14100"/>
          <ac:spMkLst>
            <pc:docMk/>
            <pc:sldMk cId="2876694796" sldId="278"/>
            <ac:spMk id="7" creationId="{6C9D6DA3-DA79-0C4E-B45F-664142F527C0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12.802" v="265" actId="14100"/>
        <pc:sldMkLst>
          <pc:docMk/>
          <pc:sldMk cId="840988124" sldId="279"/>
        </pc:sldMkLst>
        <pc:spChg chg="del">
          <ac:chgData name="N.D. Barber" userId="2439b294-b381-4911-ad1d-575a5e61005a" providerId="ADAL" clId="{89763517-9CA7-0E4F-8ABE-79F3AC08677D}" dt="2020-08-12T10:51:23.998" v="174" actId="478"/>
          <ac:spMkLst>
            <pc:docMk/>
            <pc:sldMk cId="840988124" sldId="279"/>
            <ac:spMk id="5" creationId="{08D7CD23-B296-5C4D-B98F-7A7C199E2EB7}"/>
          </ac:spMkLst>
        </pc:spChg>
        <pc:spChg chg="add mod">
          <ac:chgData name="N.D. Barber" userId="2439b294-b381-4911-ad1d-575a5e61005a" providerId="ADAL" clId="{89763517-9CA7-0E4F-8ABE-79F3AC08677D}" dt="2020-08-12T10:56:12.802" v="265" actId="14100"/>
          <ac:spMkLst>
            <pc:docMk/>
            <pc:sldMk cId="840988124" sldId="279"/>
            <ac:spMk id="8" creationId="{79390168-2DF0-CF48-963F-76A8D2EA2995}"/>
          </ac:spMkLst>
        </pc:spChg>
      </pc:sldChg>
      <pc:sldChg chg="addSp delSp modSp mod">
        <pc:chgData name="N.D. Barber" userId="2439b294-b381-4911-ad1d-575a5e61005a" providerId="ADAL" clId="{89763517-9CA7-0E4F-8ABE-79F3AC08677D}" dt="2020-08-12T11:08:36.395" v="696" actId="20577"/>
        <pc:sldMkLst>
          <pc:docMk/>
          <pc:sldMk cId="816508118" sldId="280"/>
        </pc:sldMkLst>
        <pc:spChg chg="mod">
          <ac:chgData name="N.D. Barber" userId="2439b294-b381-4911-ad1d-575a5e61005a" providerId="ADAL" clId="{89763517-9CA7-0E4F-8ABE-79F3AC08677D}" dt="2020-08-12T11:08:36.395" v="696" actId="20577"/>
          <ac:spMkLst>
            <pc:docMk/>
            <pc:sldMk cId="816508118" sldId="280"/>
            <ac:spMk id="2" creationId="{3EF9ED8D-EDCC-564E-8CB3-BAE377BF4F4E}"/>
          </ac:spMkLst>
        </pc:spChg>
        <pc:spChg chg="del">
          <ac:chgData name="N.D. Barber" userId="2439b294-b381-4911-ad1d-575a5e61005a" providerId="ADAL" clId="{89763517-9CA7-0E4F-8ABE-79F3AC08677D}" dt="2020-08-12T10:50:45.208" v="158" actId="478"/>
          <ac:spMkLst>
            <pc:docMk/>
            <pc:sldMk cId="816508118" sldId="280"/>
            <ac:spMk id="5" creationId="{07566166-F5D9-1047-9106-CE93F6073EAB}"/>
          </ac:spMkLst>
        </pc:spChg>
        <pc:spChg chg="add mod">
          <ac:chgData name="N.D. Barber" userId="2439b294-b381-4911-ad1d-575a5e61005a" providerId="ADAL" clId="{89763517-9CA7-0E4F-8ABE-79F3AC08677D}" dt="2020-08-12T10:55:36.769" v="257" actId="14100"/>
          <ac:spMkLst>
            <pc:docMk/>
            <pc:sldMk cId="816508118" sldId="280"/>
            <ac:spMk id="7" creationId="{34028192-14E1-0D46-AA01-C2C6E29BFD42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19.521" v="267" actId="14100"/>
        <pc:sldMkLst>
          <pc:docMk/>
          <pc:sldMk cId="2952967909" sldId="281"/>
        </pc:sldMkLst>
        <pc:spChg chg="del">
          <ac:chgData name="N.D. Barber" userId="2439b294-b381-4911-ad1d-575a5e61005a" providerId="ADAL" clId="{89763517-9CA7-0E4F-8ABE-79F3AC08677D}" dt="2020-08-12T10:51:33.516" v="178" actId="478"/>
          <ac:spMkLst>
            <pc:docMk/>
            <pc:sldMk cId="2952967909" sldId="281"/>
            <ac:spMk id="5" creationId="{34FB158A-02F2-3947-973C-FBD99B3F6E52}"/>
          </ac:spMkLst>
        </pc:spChg>
        <pc:spChg chg="add mod">
          <ac:chgData name="N.D. Barber" userId="2439b294-b381-4911-ad1d-575a5e61005a" providerId="ADAL" clId="{89763517-9CA7-0E4F-8ABE-79F3AC08677D}" dt="2020-08-12T10:56:19.521" v="267" actId="14100"/>
          <ac:spMkLst>
            <pc:docMk/>
            <pc:sldMk cId="2952967909" sldId="281"/>
            <ac:spMk id="7" creationId="{235A14EE-F766-6B41-9997-255BA1674778}"/>
          </ac:spMkLst>
        </pc:spChg>
      </pc:sldChg>
      <pc:sldChg chg="addSp delSp modSp mod">
        <pc:chgData name="N.D. Barber" userId="2439b294-b381-4911-ad1d-575a5e61005a" providerId="ADAL" clId="{89763517-9CA7-0E4F-8ABE-79F3AC08677D}" dt="2020-08-12T11:24:38.487" v="842" actId="20577"/>
        <pc:sldMkLst>
          <pc:docMk/>
          <pc:sldMk cId="2357077410" sldId="282"/>
        </pc:sldMkLst>
        <pc:spChg chg="del">
          <ac:chgData name="N.D. Barber" userId="2439b294-b381-4911-ad1d-575a5e61005a" providerId="ADAL" clId="{89763517-9CA7-0E4F-8ABE-79F3AC08677D}" dt="2020-08-12T10:51:51.922" v="186" actId="478"/>
          <ac:spMkLst>
            <pc:docMk/>
            <pc:sldMk cId="2357077410" sldId="282"/>
            <ac:spMk id="5" creationId="{A74CB448-C118-4A49-9E70-8D6646949116}"/>
          </ac:spMkLst>
        </pc:spChg>
        <pc:spChg chg="add mod">
          <ac:chgData name="N.D. Barber" userId="2439b294-b381-4911-ad1d-575a5e61005a" providerId="ADAL" clId="{89763517-9CA7-0E4F-8ABE-79F3AC08677D}" dt="2020-08-12T10:56:37.048" v="271" actId="14100"/>
          <ac:spMkLst>
            <pc:docMk/>
            <pc:sldMk cId="2357077410" sldId="282"/>
            <ac:spMk id="9" creationId="{09D0F6DC-98F3-7D45-9C21-6DBBDAE12DA7}"/>
          </ac:spMkLst>
        </pc:spChg>
        <pc:spChg chg="add mod">
          <ac:chgData name="N.D. Barber" userId="2439b294-b381-4911-ad1d-575a5e61005a" providerId="ADAL" clId="{89763517-9CA7-0E4F-8ABE-79F3AC08677D}" dt="2020-08-12T11:24:38.487" v="842" actId="20577"/>
          <ac:spMkLst>
            <pc:docMk/>
            <pc:sldMk cId="2357077410" sldId="282"/>
            <ac:spMk id="10" creationId="{85BE554B-8EE9-3640-B596-031872318237}"/>
          </ac:spMkLst>
        </pc:spChg>
      </pc:sldChg>
      <pc:sldChg chg="addSp delSp modSp mod">
        <pc:chgData name="N.D. Barber" userId="2439b294-b381-4911-ad1d-575a5e61005a" providerId="ADAL" clId="{89763517-9CA7-0E4F-8ABE-79F3AC08677D}" dt="2020-08-12T11:24:23.090" v="821" actId="1076"/>
        <pc:sldMkLst>
          <pc:docMk/>
          <pc:sldMk cId="2323844832" sldId="283"/>
        </pc:sldMkLst>
        <pc:spChg chg="del">
          <ac:chgData name="N.D. Barber" userId="2439b294-b381-4911-ad1d-575a5e61005a" providerId="ADAL" clId="{89763517-9CA7-0E4F-8ABE-79F3AC08677D}" dt="2020-08-12T10:51:55.586" v="188" actId="478"/>
          <ac:spMkLst>
            <pc:docMk/>
            <pc:sldMk cId="2323844832" sldId="283"/>
            <ac:spMk id="5" creationId="{D13509E0-DE3A-1740-8196-6B6282749D51}"/>
          </ac:spMkLst>
        </pc:spChg>
        <pc:spChg chg="add mod">
          <ac:chgData name="N.D. Barber" userId="2439b294-b381-4911-ad1d-575a5e61005a" providerId="ADAL" clId="{89763517-9CA7-0E4F-8ABE-79F3AC08677D}" dt="2020-08-12T10:56:41.593" v="272" actId="14100"/>
          <ac:spMkLst>
            <pc:docMk/>
            <pc:sldMk cId="2323844832" sldId="283"/>
            <ac:spMk id="8" creationId="{4BE5E1FC-9C92-3043-A7F3-242C11B08E2C}"/>
          </ac:spMkLst>
        </pc:spChg>
        <pc:spChg chg="add mod">
          <ac:chgData name="N.D. Barber" userId="2439b294-b381-4911-ad1d-575a5e61005a" providerId="ADAL" clId="{89763517-9CA7-0E4F-8ABE-79F3AC08677D}" dt="2020-08-12T11:24:23.090" v="821" actId="1076"/>
          <ac:spMkLst>
            <pc:docMk/>
            <pc:sldMk cId="2323844832" sldId="283"/>
            <ac:spMk id="9" creationId="{A6287041-A11F-DE4D-B727-49D47D879EA0}"/>
          </ac:spMkLst>
        </pc:spChg>
      </pc:sldChg>
      <pc:sldChg chg="addSp delSp modSp mod">
        <pc:chgData name="N.D. Barber" userId="2439b294-b381-4911-ad1d-575a5e61005a" providerId="ADAL" clId="{89763517-9CA7-0E4F-8ABE-79F3AC08677D}" dt="2020-08-12T11:28:22.593" v="874" actId="1076"/>
        <pc:sldMkLst>
          <pc:docMk/>
          <pc:sldMk cId="1448391997" sldId="284"/>
        </pc:sldMkLst>
        <pc:spChg chg="del">
          <ac:chgData name="N.D. Barber" userId="2439b294-b381-4911-ad1d-575a5e61005a" providerId="ADAL" clId="{89763517-9CA7-0E4F-8ABE-79F3AC08677D}" dt="2020-08-12T10:52:00.044" v="190" actId="478"/>
          <ac:spMkLst>
            <pc:docMk/>
            <pc:sldMk cId="1448391997" sldId="284"/>
            <ac:spMk id="5" creationId="{279EF986-E054-2545-92E2-0B0748A978DF}"/>
          </ac:spMkLst>
        </pc:spChg>
        <pc:spChg chg="add mod">
          <ac:chgData name="N.D. Barber" userId="2439b294-b381-4911-ad1d-575a5e61005a" providerId="ADAL" clId="{89763517-9CA7-0E4F-8ABE-79F3AC08677D}" dt="2020-08-12T10:56:46.353" v="273" actId="14100"/>
          <ac:spMkLst>
            <pc:docMk/>
            <pc:sldMk cId="1448391997" sldId="284"/>
            <ac:spMk id="9" creationId="{0128A356-266A-F04D-B72D-A6D1C17FD786}"/>
          </ac:spMkLst>
        </pc:spChg>
        <pc:spChg chg="add mod">
          <ac:chgData name="N.D. Barber" userId="2439b294-b381-4911-ad1d-575a5e61005a" providerId="ADAL" clId="{89763517-9CA7-0E4F-8ABE-79F3AC08677D}" dt="2020-08-12T11:28:22.593" v="874" actId="1076"/>
          <ac:spMkLst>
            <pc:docMk/>
            <pc:sldMk cId="1448391997" sldId="284"/>
            <ac:spMk id="11" creationId="{5DFA7401-8D0D-F74D-BE6B-245229C64127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54.441" v="275" actId="14100"/>
        <pc:sldMkLst>
          <pc:docMk/>
          <pc:sldMk cId="2486932045" sldId="285"/>
        </pc:sldMkLst>
        <pc:spChg chg="del">
          <ac:chgData name="N.D. Barber" userId="2439b294-b381-4911-ad1d-575a5e61005a" providerId="ADAL" clId="{89763517-9CA7-0E4F-8ABE-79F3AC08677D}" dt="2020-08-12T10:52:08.863" v="194" actId="478"/>
          <ac:spMkLst>
            <pc:docMk/>
            <pc:sldMk cId="2486932045" sldId="285"/>
            <ac:spMk id="5" creationId="{570169ED-5CB6-8441-A4DB-424CB5B68D58}"/>
          </ac:spMkLst>
        </pc:spChg>
        <pc:spChg chg="add mod">
          <ac:chgData name="N.D. Barber" userId="2439b294-b381-4911-ad1d-575a5e61005a" providerId="ADAL" clId="{89763517-9CA7-0E4F-8ABE-79F3AC08677D}" dt="2020-08-12T10:56:54.441" v="275" actId="14100"/>
          <ac:spMkLst>
            <pc:docMk/>
            <pc:sldMk cId="2486932045" sldId="285"/>
            <ac:spMk id="7" creationId="{6471F393-335E-DC47-9A72-D96142E61D6C}"/>
          </ac:spMkLst>
        </pc:spChg>
      </pc:sldChg>
      <pc:sldChg chg="addSp delSp modSp mod">
        <pc:chgData name="N.D. Barber" userId="2439b294-b381-4911-ad1d-575a5e61005a" providerId="ADAL" clId="{89763517-9CA7-0E4F-8ABE-79F3AC08677D}" dt="2020-08-12T11:31:47.301" v="937" actId="1076"/>
        <pc:sldMkLst>
          <pc:docMk/>
          <pc:sldMk cId="2786698273" sldId="286"/>
        </pc:sldMkLst>
        <pc:spChg chg="del">
          <ac:chgData name="N.D. Barber" userId="2439b294-b381-4911-ad1d-575a5e61005a" providerId="ADAL" clId="{89763517-9CA7-0E4F-8ABE-79F3AC08677D}" dt="2020-08-12T10:52:14.329" v="196" actId="478"/>
          <ac:spMkLst>
            <pc:docMk/>
            <pc:sldMk cId="2786698273" sldId="286"/>
            <ac:spMk id="5" creationId="{7FF3738A-1F3C-7A4A-871C-D2C4A9363798}"/>
          </ac:spMkLst>
        </pc:spChg>
        <pc:spChg chg="add mod">
          <ac:chgData name="N.D. Barber" userId="2439b294-b381-4911-ad1d-575a5e61005a" providerId="ADAL" clId="{89763517-9CA7-0E4F-8ABE-79F3AC08677D}" dt="2020-08-12T10:56:58.401" v="276" actId="14100"/>
          <ac:spMkLst>
            <pc:docMk/>
            <pc:sldMk cId="2786698273" sldId="286"/>
            <ac:spMk id="7" creationId="{E3C297B1-A565-4047-8FDB-C638A7AA8C96}"/>
          </ac:spMkLst>
        </pc:spChg>
        <pc:spChg chg="add mod">
          <ac:chgData name="N.D. Barber" userId="2439b294-b381-4911-ad1d-575a5e61005a" providerId="ADAL" clId="{89763517-9CA7-0E4F-8ABE-79F3AC08677D}" dt="2020-08-12T11:31:47.301" v="937" actId="1076"/>
          <ac:spMkLst>
            <pc:docMk/>
            <pc:sldMk cId="2786698273" sldId="286"/>
            <ac:spMk id="9" creationId="{ADCE25DE-B600-434B-87D0-5228FE475636}"/>
          </ac:spMkLst>
        </pc:spChg>
        <pc:picChg chg="mod">
          <ac:chgData name="N.D. Barber" userId="2439b294-b381-4911-ad1d-575a5e61005a" providerId="ADAL" clId="{89763517-9CA7-0E4F-8ABE-79F3AC08677D}" dt="2020-08-12T11:30:02.494" v="877" actId="1076"/>
          <ac:picMkLst>
            <pc:docMk/>
            <pc:sldMk cId="2786698273" sldId="286"/>
            <ac:picMk id="8" creationId="{666A1F91-C2E8-C540-A094-0BF260726EE8}"/>
          </ac:picMkLst>
        </pc:picChg>
      </pc:sldChg>
      <pc:sldChg chg="addSp delSp modSp mod">
        <pc:chgData name="N.D. Barber" userId="2439b294-b381-4911-ad1d-575a5e61005a" providerId="ADAL" clId="{89763517-9CA7-0E4F-8ABE-79F3AC08677D}" dt="2020-08-12T10:57:05.354" v="278" actId="14100"/>
        <pc:sldMkLst>
          <pc:docMk/>
          <pc:sldMk cId="1433600331" sldId="287"/>
        </pc:sldMkLst>
        <pc:spChg chg="del">
          <ac:chgData name="N.D. Barber" userId="2439b294-b381-4911-ad1d-575a5e61005a" providerId="ADAL" clId="{89763517-9CA7-0E4F-8ABE-79F3AC08677D}" dt="2020-08-12T10:52:23.936" v="200" actId="478"/>
          <ac:spMkLst>
            <pc:docMk/>
            <pc:sldMk cId="1433600331" sldId="287"/>
            <ac:spMk id="5" creationId="{E32F4C49-FC10-1E4B-BE71-2F4E8CA122A2}"/>
          </ac:spMkLst>
        </pc:spChg>
        <pc:spChg chg="add mod">
          <ac:chgData name="N.D. Barber" userId="2439b294-b381-4911-ad1d-575a5e61005a" providerId="ADAL" clId="{89763517-9CA7-0E4F-8ABE-79F3AC08677D}" dt="2020-08-12T10:57:05.354" v="278" actId="14100"/>
          <ac:spMkLst>
            <pc:docMk/>
            <pc:sldMk cId="1433600331" sldId="287"/>
            <ac:spMk id="8" creationId="{F6188116-2B89-7442-99DC-677FB7BA0B17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13.308" v="280" actId="14100"/>
        <pc:sldMkLst>
          <pc:docMk/>
          <pc:sldMk cId="1873401819" sldId="288"/>
        </pc:sldMkLst>
        <pc:spChg chg="del">
          <ac:chgData name="N.D. Barber" userId="2439b294-b381-4911-ad1d-575a5e61005a" providerId="ADAL" clId="{89763517-9CA7-0E4F-8ABE-79F3AC08677D}" dt="2020-08-12T10:52:37.999" v="204" actId="478"/>
          <ac:spMkLst>
            <pc:docMk/>
            <pc:sldMk cId="1873401819" sldId="288"/>
            <ac:spMk id="5" creationId="{2CEAC145-E995-8241-80AC-2D0557A31FA9}"/>
          </ac:spMkLst>
        </pc:spChg>
        <pc:spChg chg="add mod">
          <ac:chgData name="N.D. Barber" userId="2439b294-b381-4911-ad1d-575a5e61005a" providerId="ADAL" clId="{89763517-9CA7-0E4F-8ABE-79F3AC08677D}" dt="2020-08-12T10:57:13.308" v="280" actId="14100"/>
          <ac:spMkLst>
            <pc:docMk/>
            <pc:sldMk cId="1873401819" sldId="288"/>
            <ac:spMk id="7" creationId="{5DD4070B-FD38-124F-A9EA-F5792C14CFD9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20.708" v="282" actId="14100"/>
        <pc:sldMkLst>
          <pc:docMk/>
          <pc:sldMk cId="3821780334" sldId="289"/>
        </pc:sldMkLst>
        <pc:spChg chg="del">
          <ac:chgData name="N.D. Barber" userId="2439b294-b381-4911-ad1d-575a5e61005a" providerId="ADAL" clId="{89763517-9CA7-0E4F-8ABE-79F3AC08677D}" dt="2020-08-12T10:52:49.789" v="208" actId="478"/>
          <ac:spMkLst>
            <pc:docMk/>
            <pc:sldMk cId="3821780334" sldId="289"/>
            <ac:spMk id="5" creationId="{C4CBD973-7199-2E4A-ADBC-97ABE82E5348}"/>
          </ac:spMkLst>
        </pc:spChg>
        <pc:spChg chg="add mod">
          <ac:chgData name="N.D. Barber" userId="2439b294-b381-4911-ad1d-575a5e61005a" providerId="ADAL" clId="{89763517-9CA7-0E4F-8ABE-79F3AC08677D}" dt="2020-08-12T10:57:20.708" v="282" actId="14100"/>
          <ac:spMkLst>
            <pc:docMk/>
            <pc:sldMk cId="3821780334" sldId="289"/>
            <ac:spMk id="7" creationId="{290A89A6-1A92-1540-B2AC-BF8442737DB4}"/>
          </ac:spMkLst>
        </pc:spChg>
      </pc:sldChg>
      <pc:sldChg chg="addSp delSp modSp mod ord">
        <pc:chgData name="N.D. Barber" userId="2439b294-b381-4911-ad1d-575a5e61005a" providerId="ADAL" clId="{89763517-9CA7-0E4F-8ABE-79F3AC08677D}" dt="2020-08-12T10:56:28.802" v="269" actId="14100"/>
        <pc:sldMkLst>
          <pc:docMk/>
          <pc:sldMk cId="3470623376" sldId="290"/>
        </pc:sldMkLst>
        <pc:spChg chg="del">
          <ac:chgData name="N.D. Barber" userId="2439b294-b381-4911-ad1d-575a5e61005a" providerId="ADAL" clId="{89763517-9CA7-0E4F-8ABE-79F3AC08677D}" dt="2020-08-12T10:51:42.404" v="182" actId="478"/>
          <ac:spMkLst>
            <pc:docMk/>
            <pc:sldMk cId="3470623376" sldId="290"/>
            <ac:spMk id="5" creationId="{B9146796-479C-364F-BCE7-0D878F32339A}"/>
          </ac:spMkLst>
        </pc:spChg>
        <pc:spChg chg="add mod">
          <ac:chgData name="N.D. Barber" userId="2439b294-b381-4911-ad1d-575a5e61005a" providerId="ADAL" clId="{89763517-9CA7-0E4F-8ABE-79F3AC08677D}" dt="2020-08-12T10:56:28.802" v="269" actId="14100"/>
          <ac:spMkLst>
            <pc:docMk/>
            <pc:sldMk cId="3470623376" sldId="290"/>
            <ac:spMk id="7" creationId="{A82C208B-975F-584D-9C9D-0883FE0B63CB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27.168" v="284" actId="14100"/>
        <pc:sldMkLst>
          <pc:docMk/>
          <pc:sldMk cId="2897626137" sldId="291"/>
        </pc:sldMkLst>
        <pc:spChg chg="del">
          <ac:chgData name="N.D. Barber" userId="2439b294-b381-4911-ad1d-575a5e61005a" providerId="ADAL" clId="{89763517-9CA7-0E4F-8ABE-79F3AC08677D}" dt="2020-08-12T10:53:01.197" v="212" actId="478"/>
          <ac:spMkLst>
            <pc:docMk/>
            <pc:sldMk cId="2897626137" sldId="291"/>
            <ac:spMk id="5" creationId="{D87F72FD-6F06-CD42-8484-6EE82C239F5E}"/>
          </ac:spMkLst>
        </pc:spChg>
        <pc:spChg chg="add mod">
          <ac:chgData name="N.D. Barber" userId="2439b294-b381-4911-ad1d-575a5e61005a" providerId="ADAL" clId="{89763517-9CA7-0E4F-8ABE-79F3AC08677D}" dt="2020-08-12T10:57:27.168" v="284" actId="14100"/>
          <ac:spMkLst>
            <pc:docMk/>
            <pc:sldMk cId="2897626137" sldId="291"/>
            <ac:spMk id="7" creationId="{E4902B78-443F-8044-BB36-21A36359913B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34.874" v="286" actId="14100"/>
        <pc:sldMkLst>
          <pc:docMk/>
          <pc:sldMk cId="3479357166" sldId="292"/>
        </pc:sldMkLst>
        <pc:spChg chg="del">
          <ac:chgData name="N.D. Barber" userId="2439b294-b381-4911-ad1d-575a5e61005a" providerId="ADAL" clId="{89763517-9CA7-0E4F-8ABE-79F3AC08677D}" dt="2020-08-12T10:53:10.782" v="216" actId="478"/>
          <ac:spMkLst>
            <pc:docMk/>
            <pc:sldMk cId="3479357166" sldId="292"/>
            <ac:spMk id="5" creationId="{ABE4F57F-F299-9E4B-9BAB-06AD4E92D3A8}"/>
          </ac:spMkLst>
        </pc:spChg>
        <pc:spChg chg="add mod">
          <ac:chgData name="N.D. Barber" userId="2439b294-b381-4911-ad1d-575a5e61005a" providerId="ADAL" clId="{89763517-9CA7-0E4F-8ABE-79F3AC08677D}" dt="2020-08-12T10:57:34.874" v="286" actId="14100"/>
          <ac:spMkLst>
            <pc:docMk/>
            <pc:sldMk cId="3479357166" sldId="292"/>
            <ac:spMk id="7" creationId="{8A8335AD-15C5-AC49-BFE5-BB7F4A0784A6}"/>
          </ac:spMkLst>
        </pc:spChg>
      </pc:sldChg>
      <pc:sldChg chg="addSp modSp add mod">
        <pc:chgData name="N.D. Barber" userId="2439b294-b381-4911-ad1d-575a5e61005a" providerId="ADAL" clId="{89763517-9CA7-0E4F-8ABE-79F3AC08677D}" dt="2020-08-12T11:08:12.383" v="666" actId="1076"/>
        <pc:sldMkLst>
          <pc:docMk/>
          <pc:sldMk cId="1011204397" sldId="293"/>
        </pc:sldMkLst>
        <pc:spChg chg="mod">
          <ac:chgData name="N.D. Barber" userId="2439b294-b381-4911-ad1d-575a5e61005a" providerId="ADAL" clId="{89763517-9CA7-0E4F-8ABE-79F3AC08677D}" dt="2020-08-12T10:58:06.565" v="302" actId="20577"/>
          <ac:spMkLst>
            <pc:docMk/>
            <pc:sldMk cId="1011204397" sldId="293"/>
            <ac:spMk id="2" creationId="{51F37364-A95B-0146-85E8-F7579FEF33BD}"/>
          </ac:spMkLst>
        </pc:spChg>
        <pc:spChg chg="mod">
          <ac:chgData name="N.D. Barber" userId="2439b294-b381-4911-ad1d-575a5e61005a" providerId="ADAL" clId="{89763517-9CA7-0E4F-8ABE-79F3AC08677D}" dt="2020-08-12T11:00:33.425" v="426" actId="14100"/>
          <ac:spMkLst>
            <pc:docMk/>
            <pc:sldMk cId="1011204397" sldId="293"/>
            <ac:spMk id="3" creationId="{6D92BC00-22D7-B74B-AA74-14AEE7E66CD1}"/>
          </ac:spMkLst>
        </pc:spChg>
        <pc:spChg chg="mod">
          <ac:chgData name="N.D. Barber" userId="2439b294-b381-4911-ad1d-575a5e61005a" providerId="ADAL" clId="{89763517-9CA7-0E4F-8ABE-79F3AC08677D}" dt="2020-08-12T10:58:02.676" v="293" actId="27636"/>
          <ac:spMkLst>
            <pc:docMk/>
            <pc:sldMk cId="1011204397" sldId="293"/>
            <ac:spMk id="5" creationId="{7A0DD247-32F4-A04F-A84B-D68E2813F73D}"/>
          </ac:spMkLst>
        </pc:spChg>
        <pc:picChg chg="add mod">
          <ac:chgData name="N.D. Barber" userId="2439b294-b381-4911-ad1d-575a5e61005a" providerId="ADAL" clId="{89763517-9CA7-0E4F-8ABE-79F3AC08677D}" dt="2020-08-12T11:08:06.128" v="664" actId="1076"/>
          <ac:picMkLst>
            <pc:docMk/>
            <pc:sldMk cId="1011204397" sldId="293"/>
            <ac:picMk id="8" creationId="{0A75268C-4076-F847-BA43-60927B62008A}"/>
          </ac:picMkLst>
        </pc:picChg>
        <pc:picChg chg="add mod">
          <ac:chgData name="N.D. Barber" userId="2439b294-b381-4911-ad1d-575a5e61005a" providerId="ADAL" clId="{89763517-9CA7-0E4F-8ABE-79F3AC08677D}" dt="2020-08-12T11:08:08.659" v="665" actId="1076"/>
          <ac:picMkLst>
            <pc:docMk/>
            <pc:sldMk cId="1011204397" sldId="293"/>
            <ac:picMk id="10" creationId="{5CAF56D9-8D32-AE42-945B-2F8414C0009D}"/>
          </ac:picMkLst>
        </pc:picChg>
        <pc:picChg chg="add mod">
          <ac:chgData name="N.D. Barber" userId="2439b294-b381-4911-ad1d-575a5e61005a" providerId="ADAL" clId="{89763517-9CA7-0E4F-8ABE-79F3AC08677D}" dt="2020-08-12T11:08:04.575" v="663" actId="1076"/>
          <ac:picMkLst>
            <pc:docMk/>
            <pc:sldMk cId="1011204397" sldId="293"/>
            <ac:picMk id="12" creationId="{B1EB0D1E-5153-ED47-AB16-28BB30358AC1}"/>
          </ac:picMkLst>
        </pc:picChg>
        <pc:picChg chg="add mod">
          <ac:chgData name="N.D. Barber" userId="2439b294-b381-4911-ad1d-575a5e61005a" providerId="ADAL" clId="{89763517-9CA7-0E4F-8ABE-79F3AC08677D}" dt="2020-08-12T11:07:53.427" v="658" actId="14100"/>
          <ac:picMkLst>
            <pc:docMk/>
            <pc:sldMk cId="1011204397" sldId="293"/>
            <ac:picMk id="14" creationId="{E3690996-425B-1B40-981A-8684AE973B58}"/>
          </ac:picMkLst>
        </pc:picChg>
        <pc:picChg chg="add mod">
          <ac:chgData name="N.D. Barber" userId="2439b294-b381-4911-ad1d-575a5e61005a" providerId="ADAL" clId="{89763517-9CA7-0E4F-8ABE-79F3AC08677D}" dt="2020-08-12T11:08:12.383" v="666" actId="1076"/>
          <ac:picMkLst>
            <pc:docMk/>
            <pc:sldMk cId="1011204397" sldId="293"/>
            <ac:picMk id="16" creationId="{AAB9EA3D-899B-3749-807A-61F9EBFD1A74}"/>
          </ac:picMkLst>
        </pc:picChg>
      </pc:sldChg>
      <pc:sldChg chg="modSp add del mod">
        <pc:chgData name="N.D. Barber" userId="2439b294-b381-4911-ad1d-575a5e61005a" providerId="ADAL" clId="{89763517-9CA7-0E4F-8ABE-79F3AC08677D}" dt="2020-08-12T10:57:59.150" v="291" actId="2696"/>
        <pc:sldMkLst>
          <pc:docMk/>
          <pc:sldMk cId="3352075024" sldId="293"/>
        </pc:sldMkLst>
        <pc:spChg chg="mod">
          <ac:chgData name="N.D. Barber" userId="2439b294-b381-4911-ad1d-575a5e61005a" providerId="ADAL" clId="{89763517-9CA7-0E4F-8ABE-79F3AC08677D}" dt="2020-08-12T10:55:04.499" v="252" actId="27636"/>
          <ac:spMkLst>
            <pc:docMk/>
            <pc:sldMk cId="3352075024" sldId="293"/>
            <ac:spMk id="5" creationId="{D762EA7E-A135-E742-AEE5-24CC9F44F3E3}"/>
          </ac:spMkLst>
        </pc:spChg>
      </pc:sldChg>
      <pc:sldChg chg="addSp modSp add mod">
        <pc:chgData name="N.D. Barber" userId="2439b294-b381-4911-ad1d-575a5e61005a" providerId="ADAL" clId="{89763517-9CA7-0E4F-8ABE-79F3AC08677D}" dt="2020-08-12T11:03:12.018" v="624" actId="1076"/>
        <pc:sldMkLst>
          <pc:docMk/>
          <pc:sldMk cId="1215820177" sldId="294"/>
        </pc:sldMkLst>
        <pc:spChg chg="mod">
          <ac:chgData name="N.D. Barber" userId="2439b294-b381-4911-ad1d-575a5e61005a" providerId="ADAL" clId="{89763517-9CA7-0E4F-8ABE-79F3AC08677D}" dt="2020-08-12T11:00:54.153" v="452" actId="5793"/>
          <ac:spMkLst>
            <pc:docMk/>
            <pc:sldMk cId="1215820177" sldId="294"/>
            <ac:spMk id="2" creationId="{EAECA3E7-F2D5-5A4D-A5D7-37D3E41ED98D}"/>
          </ac:spMkLst>
        </pc:spChg>
        <pc:spChg chg="mod">
          <ac:chgData name="N.D. Barber" userId="2439b294-b381-4911-ad1d-575a5e61005a" providerId="ADAL" clId="{89763517-9CA7-0E4F-8ABE-79F3AC08677D}" dt="2020-08-12T11:03:00.827" v="622" actId="20577"/>
          <ac:spMkLst>
            <pc:docMk/>
            <pc:sldMk cId="1215820177" sldId="294"/>
            <ac:spMk id="3" creationId="{3A11A005-C679-C34C-B02A-E310A97ECAE5}"/>
          </ac:spMkLst>
        </pc:spChg>
        <pc:spChg chg="mod">
          <ac:chgData name="N.D. Barber" userId="2439b294-b381-4911-ad1d-575a5e61005a" providerId="ADAL" clId="{89763517-9CA7-0E4F-8ABE-79F3AC08677D}" dt="2020-08-12T11:00:49.194" v="428" actId="27636"/>
          <ac:spMkLst>
            <pc:docMk/>
            <pc:sldMk cId="1215820177" sldId="294"/>
            <ac:spMk id="5" creationId="{7AC11D53-4A61-D34C-BE72-8CF36F225412}"/>
          </ac:spMkLst>
        </pc:spChg>
        <pc:picChg chg="add mod">
          <ac:chgData name="N.D. Barber" userId="2439b294-b381-4911-ad1d-575a5e61005a" providerId="ADAL" clId="{89763517-9CA7-0E4F-8ABE-79F3AC08677D}" dt="2020-08-12T11:03:10.521" v="623" actId="1076"/>
          <ac:picMkLst>
            <pc:docMk/>
            <pc:sldMk cId="1215820177" sldId="294"/>
            <ac:picMk id="8" creationId="{25580F1C-88A6-EA4F-A5EC-04B5A8A179D3}"/>
          </ac:picMkLst>
        </pc:picChg>
        <pc:picChg chg="add mod">
          <ac:chgData name="N.D. Barber" userId="2439b294-b381-4911-ad1d-575a5e61005a" providerId="ADAL" clId="{89763517-9CA7-0E4F-8ABE-79F3AC08677D}" dt="2020-08-12T11:03:12.018" v="624" actId="1076"/>
          <ac:picMkLst>
            <pc:docMk/>
            <pc:sldMk cId="1215820177" sldId="294"/>
            <ac:picMk id="10" creationId="{E0E494CA-94BF-2C42-9293-48AED6E1D689}"/>
          </ac:picMkLst>
        </pc:picChg>
      </pc:sldChg>
      <pc:sldMasterChg chg="addSp delSp modSp mod modSldLayout">
        <pc:chgData name="N.D. Barber" userId="2439b294-b381-4911-ad1d-575a5e61005a" providerId="ADAL" clId="{89763517-9CA7-0E4F-8ABE-79F3AC08677D}" dt="2020-08-12T10:54:55.989" v="250"/>
        <pc:sldMasterMkLst>
          <pc:docMk/>
          <pc:sldMasterMk cId="943519665" sldId="2147483840"/>
        </pc:sldMasterMkLst>
        <pc:spChg chg="del">
          <ac:chgData name="N.D. Barber" userId="2439b294-b381-4911-ad1d-575a5e61005a" providerId="ADAL" clId="{89763517-9CA7-0E4F-8ABE-79F3AC08677D}" dt="2020-08-12T10:53:25.773" v="220" actId="478"/>
          <ac:spMkLst>
            <pc:docMk/>
            <pc:sldMasterMk cId="943519665" sldId="2147483840"/>
            <ac:spMk id="5" creationId="{00000000-0000-0000-0000-000000000000}"/>
          </ac:spMkLst>
        </pc:spChg>
        <pc:spChg chg="add mod">
          <ac:chgData name="N.D. Barber" userId="2439b294-b381-4911-ad1d-575a5e61005a" providerId="ADAL" clId="{89763517-9CA7-0E4F-8ABE-79F3AC08677D}" dt="2020-08-12T10:53:40.134" v="226" actId="207"/>
          <ac:spMkLst>
            <pc:docMk/>
            <pc:sldMasterMk cId="943519665" sldId="2147483840"/>
            <ac:spMk id="8" creationId="{764ECE77-CC2B-5B4C-9FFE-AA9673A7EB93}"/>
          </ac:spMkLst>
        </pc:spChg>
        <pc:sldLayoutChg chg="addSp delSp modSp mod">
          <pc:chgData name="N.D. Barber" userId="2439b294-b381-4911-ad1d-575a5e61005a" providerId="ADAL" clId="{89763517-9CA7-0E4F-8ABE-79F3AC08677D}" dt="2020-08-12T10:54:10.038" v="230"/>
          <pc:sldLayoutMkLst>
            <pc:docMk/>
            <pc:sldMasterMk cId="943519665" sldId="2147483840"/>
            <pc:sldLayoutMk cId="500513957" sldId="2147483841"/>
          </pc:sldLayoutMkLst>
          <pc:spChg chg="del">
            <ac:chgData name="N.D. Barber" userId="2439b294-b381-4911-ad1d-575a5e61005a" providerId="ADAL" clId="{89763517-9CA7-0E4F-8ABE-79F3AC08677D}" dt="2020-08-12T10:54:05.620" v="227" actId="478"/>
            <ac:spMkLst>
              <pc:docMk/>
              <pc:sldMasterMk cId="943519665" sldId="2147483840"/>
              <pc:sldLayoutMk cId="500513957" sldId="2147483841"/>
              <ac:spMk id="5" creationId="{00000000-0000-0000-0000-000000000000}"/>
            </ac:spMkLst>
          </pc:spChg>
          <pc:spChg chg="add del mod">
            <ac:chgData name="N.D. Barber" userId="2439b294-b381-4911-ad1d-575a5e61005a" providerId="ADAL" clId="{89763517-9CA7-0E4F-8ABE-79F3AC08677D}" dt="2020-08-12T10:54:09.976" v="229"/>
            <ac:spMkLst>
              <pc:docMk/>
              <pc:sldMasterMk cId="943519665" sldId="2147483840"/>
              <pc:sldLayoutMk cId="500513957" sldId="2147483841"/>
              <ac:spMk id="8" creationId="{0CA93239-40EC-D749-96FE-7EAFB639C5F8}"/>
            </ac:spMkLst>
          </pc:spChg>
          <pc:spChg chg="add mod">
            <ac:chgData name="N.D. Barber" userId="2439b294-b381-4911-ad1d-575a5e61005a" providerId="ADAL" clId="{89763517-9CA7-0E4F-8ABE-79F3AC08677D}" dt="2020-08-12T10:54:10.038" v="230"/>
            <ac:spMkLst>
              <pc:docMk/>
              <pc:sldMasterMk cId="943519665" sldId="2147483840"/>
              <pc:sldLayoutMk cId="500513957" sldId="2147483841"/>
              <ac:spMk id="9" creationId="{7A224E84-372A-C342-BC1B-C5ADA5A0061E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14.184" v="232"/>
          <pc:sldLayoutMkLst>
            <pc:docMk/>
            <pc:sldMasterMk cId="943519665" sldId="2147483840"/>
            <pc:sldLayoutMk cId="348827697" sldId="2147483842"/>
          </pc:sldLayoutMkLst>
          <pc:spChg chg="del">
            <ac:chgData name="N.D. Barber" userId="2439b294-b381-4911-ad1d-575a5e61005a" providerId="ADAL" clId="{89763517-9CA7-0E4F-8ABE-79F3AC08677D}" dt="2020-08-12T10:54:13.583" v="231" actId="478"/>
            <ac:spMkLst>
              <pc:docMk/>
              <pc:sldMasterMk cId="943519665" sldId="2147483840"/>
              <pc:sldLayoutMk cId="348827697" sldId="2147483842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14.184" v="232"/>
            <ac:spMkLst>
              <pc:docMk/>
              <pc:sldMasterMk cId="943519665" sldId="2147483840"/>
              <pc:sldLayoutMk cId="348827697" sldId="2147483842"/>
              <ac:spMk id="7" creationId="{E51CDABD-E723-164B-B705-2C2C1771D3F2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18.472" v="234"/>
          <pc:sldLayoutMkLst>
            <pc:docMk/>
            <pc:sldMasterMk cId="943519665" sldId="2147483840"/>
            <pc:sldLayoutMk cId="1705858972" sldId="2147483843"/>
          </pc:sldLayoutMkLst>
          <pc:spChg chg="del">
            <ac:chgData name="N.D. Barber" userId="2439b294-b381-4911-ad1d-575a5e61005a" providerId="ADAL" clId="{89763517-9CA7-0E4F-8ABE-79F3AC08677D}" dt="2020-08-12T10:54:17.878" v="233" actId="478"/>
            <ac:spMkLst>
              <pc:docMk/>
              <pc:sldMasterMk cId="943519665" sldId="2147483840"/>
              <pc:sldLayoutMk cId="1705858972" sldId="2147483843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18.472" v="234"/>
            <ac:spMkLst>
              <pc:docMk/>
              <pc:sldMasterMk cId="943519665" sldId="2147483840"/>
              <pc:sldLayoutMk cId="1705858972" sldId="2147483843"/>
              <ac:spMk id="8" creationId="{42F729C2-DF0F-F54B-B3EE-D8FFD13AB6AF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22.648" v="236"/>
          <pc:sldLayoutMkLst>
            <pc:docMk/>
            <pc:sldMasterMk cId="943519665" sldId="2147483840"/>
            <pc:sldLayoutMk cId="760718030" sldId="2147483844"/>
          </pc:sldLayoutMkLst>
          <pc:spChg chg="del">
            <ac:chgData name="N.D. Barber" userId="2439b294-b381-4911-ad1d-575a5e61005a" providerId="ADAL" clId="{89763517-9CA7-0E4F-8ABE-79F3AC08677D}" dt="2020-08-12T10:54:22.063" v="235" actId="478"/>
            <ac:spMkLst>
              <pc:docMk/>
              <pc:sldMasterMk cId="943519665" sldId="2147483840"/>
              <pc:sldLayoutMk cId="760718030" sldId="2147483844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22.648" v="236"/>
            <ac:spMkLst>
              <pc:docMk/>
              <pc:sldMasterMk cId="943519665" sldId="2147483840"/>
              <pc:sldLayoutMk cId="760718030" sldId="2147483844"/>
              <ac:spMk id="8" creationId="{012D029E-5056-D54F-BECE-863C6604151B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27.002" v="238"/>
          <pc:sldLayoutMkLst>
            <pc:docMk/>
            <pc:sldMasterMk cId="943519665" sldId="2147483840"/>
            <pc:sldLayoutMk cId="1227059329" sldId="2147483845"/>
          </pc:sldLayoutMkLst>
          <pc:spChg chg="del">
            <ac:chgData name="N.D. Barber" userId="2439b294-b381-4911-ad1d-575a5e61005a" providerId="ADAL" clId="{89763517-9CA7-0E4F-8ABE-79F3AC08677D}" dt="2020-08-12T10:54:26.403" v="237" actId="478"/>
            <ac:spMkLst>
              <pc:docMk/>
              <pc:sldMasterMk cId="943519665" sldId="2147483840"/>
              <pc:sldLayoutMk cId="1227059329" sldId="2147483845"/>
              <ac:spMk id="8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27.002" v="238"/>
            <ac:spMkLst>
              <pc:docMk/>
              <pc:sldMasterMk cId="943519665" sldId="2147483840"/>
              <pc:sldLayoutMk cId="1227059329" sldId="2147483845"/>
              <ac:spMk id="11" creationId="{E643F349-3F1E-4442-B566-1B2FD0445C50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35.847" v="240"/>
          <pc:sldLayoutMkLst>
            <pc:docMk/>
            <pc:sldMasterMk cId="943519665" sldId="2147483840"/>
            <pc:sldLayoutMk cId="686757842" sldId="2147483846"/>
          </pc:sldLayoutMkLst>
          <pc:spChg chg="del">
            <ac:chgData name="N.D. Barber" userId="2439b294-b381-4911-ad1d-575a5e61005a" providerId="ADAL" clId="{89763517-9CA7-0E4F-8ABE-79F3AC08677D}" dt="2020-08-12T10:54:35.160" v="239" actId="478"/>
            <ac:spMkLst>
              <pc:docMk/>
              <pc:sldMasterMk cId="943519665" sldId="2147483840"/>
              <pc:sldLayoutMk cId="686757842" sldId="2147483846"/>
              <ac:spMk id="4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35.847" v="240"/>
            <ac:spMkLst>
              <pc:docMk/>
              <pc:sldMasterMk cId="943519665" sldId="2147483840"/>
              <pc:sldLayoutMk cId="686757842" sldId="2147483846"/>
              <ac:spMk id="7" creationId="{05428F30-457F-324B-A8A9-262AEB9EFAA8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39.705" v="242"/>
          <pc:sldLayoutMkLst>
            <pc:docMk/>
            <pc:sldMasterMk cId="943519665" sldId="2147483840"/>
            <pc:sldLayoutMk cId="315205732" sldId="2147483847"/>
          </pc:sldLayoutMkLst>
          <pc:spChg chg="del">
            <ac:chgData name="N.D. Barber" userId="2439b294-b381-4911-ad1d-575a5e61005a" providerId="ADAL" clId="{89763517-9CA7-0E4F-8ABE-79F3AC08677D}" dt="2020-08-12T10:54:39.118" v="241" actId="478"/>
            <ac:spMkLst>
              <pc:docMk/>
              <pc:sldMasterMk cId="943519665" sldId="2147483840"/>
              <pc:sldLayoutMk cId="315205732" sldId="2147483847"/>
              <ac:spMk id="3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39.705" v="242"/>
            <ac:spMkLst>
              <pc:docMk/>
              <pc:sldMasterMk cId="943519665" sldId="2147483840"/>
              <pc:sldLayoutMk cId="315205732" sldId="2147483847"/>
              <ac:spMk id="5" creationId="{6E758DA4-63E3-1F43-A6D7-E4F90682B1CD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44.631" v="244"/>
          <pc:sldLayoutMkLst>
            <pc:docMk/>
            <pc:sldMasterMk cId="943519665" sldId="2147483840"/>
            <pc:sldLayoutMk cId="1435309201" sldId="2147483848"/>
          </pc:sldLayoutMkLst>
          <pc:spChg chg="del">
            <ac:chgData name="N.D. Barber" userId="2439b294-b381-4911-ad1d-575a5e61005a" providerId="ADAL" clId="{89763517-9CA7-0E4F-8ABE-79F3AC08677D}" dt="2020-08-12T10:54:44.138" v="243" actId="478"/>
            <ac:spMkLst>
              <pc:docMk/>
              <pc:sldMasterMk cId="943519665" sldId="2147483840"/>
              <pc:sldLayoutMk cId="1435309201" sldId="2147483848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44.631" v="244"/>
            <ac:spMkLst>
              <pc:docMk/>
              <pc:sldMasterMk cId="943519665" sldId="2147483840"/>
              <pc:sldLayoutMk cId="1435309201" sldId="2147483848"/>
              <ac:spMk id="8" creationId="{94BB8A03-466E-5A46-8D2E-32E04643A325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47.595" v="246"/>
          <pc:sldLayoutMkLst>
            <pc:docMk/>
            <pc:sldMasterMk cId="943519665" sldId="2147483840"/>
            <pc:sldLayoutMk cId="206652717" sldId="2147483849"/>
          </pc:sldLayoutMkLst>
          <pc:spChg chg="del">
            <ac:chgData name="N.D. Barber" userId="2439b294-b381-4911-ad1d-575a5e61005a" providerId="ADAL" clId="{89763517-9CA7-0E4F-8ABE-79F3AC08677D}" dt="2020-08-12T10:54:47.083" v="245" actId="478"/>
            <ac:spMkLst>
              <pc:docMk/>
              <pc:sldMasterMk cId="943519665" sldId="2147483840"/>
              <pc:sldLayoutMk cId="206652717" sldId="2147483849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47.595" v="246"/>
            <ac:spMkLst>
              <pc:docMk/>
              <pc:sldMasterMk cId="943519665" sldId="2147483840"/>
              <pc:sldLayoutMk cId="206652717" sldId="2147483849"/>
              <ac:spMk id="9" creationId="{B76D30E4-8504-E645-840D-63299046AFE2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52.107" v="248"/>
          <pc:sldLayoutMkLst>
            <pc:docMk/>
            <pc:sldMasterMk cId="943519665" sldId="2147483840"/>
            <pc:sldLayoutMk cId="251404145" sldId="2147483850"/>
          </pc:sldLayoutMkLst>
          <pc:spChg chg="del">
            <ac:chgData name="N.D. Barber" userId="2439b294-b381-4911-ad1d-575a5e61005a" providerId="ADAL" clId="{89763517-9CA7-0E4F-8ABE-79F3AC08677D}" dt="2020-08-12T10:54:51.563" v="247" actId="478"/>
            <ac:spMkLst>
              <pc:docMk/>
              <pc:sldMasterMk cId="943519665" sldId="2147483840"/>
              <pc:sldLayoutMk cId="251404145" sldId="2147483850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52.107" v="248"/>
            <ac:spMkLst>
              <pc:docMk/>
              <pc:sldMasterMk cId="943519665" sldId="2147483840"/>
              <pc:sldLayoutMk cId="251404145" sldId="2147483850"/>
              <ac:spMk id="7" creationId="{E72A5D3D-409F-3842-8F2B-9F1F2615ACFF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55.989" v="250"/>
          <pc:sldLayoutMkLst>
            <pc:docMk/>
            <pc:sldMasterMk cId="943519665" sldId="2147483840"/>
            <pc:sldLayoutMk cId="862897899" sldId="2147483851"/>
          </pc:sldLayoutMkLst>
          <pc:spChg chg="del">
            <ac:chgData name="N.D. Barber" userId="2439b294-b381-4911-ad1d-575a5e61005a" providerId="ADAL" clId="{89763517-9CA7-0E4F-8ABE-79F3AC08677D}" dt="2020-08-12T10:54:55.520" v="249" actId="478"/>
            <ac:spMkLst>
              <pc:docMk/>
              <pc:sldMasterMk cId="943519665" sldId="2147483840"/>
              <pc:sldLayoutMk cId="862897899" sldId="2147483851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55.989" v="250"/>
            <ac:spMkLst>
              <pc:docMk/>
              <pc:sldMasterMk cId="943519665" sldId="2147483840"/>
              <pc:sldLayoutMk cId="862897899" sldId="2147483851"/>
              <ac:spMk id="7" creationId="{9C0AC0DF-B4BD-A74A-B884-F5EBA05AC3C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8/12/20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A224E84-372A-C342-BC1B-C5ADA5A0061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UCL GIS for Geoscientists- Session 2- Beginner GIS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Presented by N.D. Barber (Cambridge) ndb38@cam.ac.uk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2A5D3D-409F-3842-8F2B-9F1F2615A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C0AC0DF-B4BD-A74A-B884-F5EBA05AC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51CDABD-E723-164B-B705-2C2C1771D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2F729C2-DF0F-F54B-B3EE-D8FFD13A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12D029E-5056-D54F-BECE-863C66041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643F349-3F1E-4442-B566-1B2FD0445C5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5428F30-457F-324B-A8A9-262AEB9EF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58DA4-63E3-1F43-A6D7-E4F90682B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BB8A03-466E-5A46-8D2E-32E04643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6D30E4-8504-E645-840D-63299046A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64ECE77-CC2B-5B4C-9FFE-AA9673A7E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eodata.tufts.edu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topography.org/" TargetMode="External"/><Relationship Id="rId3" Type="http://schemas.openxmlformats.org/officeDocument/2006/relationships/hyperlink" Target="http://hgl.harvard.edu:8080/opengeoportal/" TargetMode="External"/><Relationship Id="rId7" Type="http://schemas.openxmlformats.org/officeDocument/2006/relationships/hyperlink" Target="http://www.naturalearthdata.com/downloads/" TargetMode="External"/><Relationship Id="rId2" Type="http://schemas.openxmlformats.org/officeDocument/2006/relationships/hyperlink" Target="https://mrdata.usgs.gov/general/map-globa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b.arcgis.com/search" TargetMode="External"/><Relationship Id="rId5" Type="http://schemas.openxmlformats.org/officeDocument/2006/relationships/hyperlink" Target="https://earthexplorer.usgs.gov/" TargetMode="External"/><Relationship Id="rId10" Type="http://schemas.openxmlformats.org/officeDocument/2006/relationships/hyperlink" Target="https://terra.ipums.org/" TargetMode="External"/><Relationship Id="rId4" Type="http://schemas.openxmlformats.org/officeDocument/2006/relationships/hyperlink" Target="https://geoportal.landportal.org/?gclid=CjwKCAjw_qb3BRAVEiwAvwq6Vgusj8dZX1TuJTa3ipj7r6hEaFvMbdN-ZZJ2ekZ8iNdt-FZZJnmMHhoCAWUQAvD_BwE" TargetMode="External"/><Relationship Id="rId9" Type="http://schemas.openxmlformats.org/officeDocument/2006/relationships/hyperlink" Target="http://geodata.grid.unep.ch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ransverse_Mercator_projection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gistutorials.com/en/docs/3/georeferencing_basics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6104232_The_New_Volcanic_Hazard_Map_of_Guagua_Pichincha_Volcano_Third_Edition_2019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ebapps.itc.utwente.nl/librarywww/papers_2009/general/principlesgis.pdf" TargetMode="External"/><Relationship Id="rId7" Type="http://schemas.openxmlformats.org/officeDocument/2006/relationships/image" Target="../media/image5.jpg"/><Relationship Id="rId2" Type="http://schemas.openxmlformats.org/officeDocument/2006/relationships/hyperlink" Target="https://www.spatialanalysisonline.com/HTM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www.galapagosislands.com/blog/may-24th-holiday-batalla-de-pichinch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156435" cy="107632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GIS for Geoscientists Session 2: Beginner 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2</a:t>
            </a:r>
            <a:r>
              <a:rPr lang="en-US" sz="1600" baseline="30000" dirty="0">
                <a:solidFill>
                  <a:srgbClr val="BFBFBF"/>
                </a:solidFill>
              </a:rPr>
              <a:t>nd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9E672C4-188B-614D-967E-F0FEEF5B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583" y="68450"/>
            <a:ext cx="7005018" cy="495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today:</a:t>
            </a:r>
          </a:p>
          <a:p>
            <a:pPr lvl="1"/>
            <a:r>
              <a:rPr lang="en-US" dirty="0"/>
              <a:t>Live Demo will showcase tools and parameters needed to answer this question</a:t>
            </a:r>
          </a:p>
          <a:p>
            <a:pPr lvl="1"/>
            <a:r>
              <a:rPr lang="en-US" dirty="0"/>
              <a:t>Will be accompanied by discussions with these slides</a:t>
            </a:r>
          </a:p>
          <a:p>
            <a:pPr lvl="1"/>
            <a:r>
              <a:rPr lang="en-US" dirty="0"/>
              <a:t>IN DEVELOPMENT: By the end of the four-part workshop, I’ll create detailed guides in PDF format, describing this exercise workflow step by step. </a:t>
            </a:r>
          </a:p>
          <a:p>
            <a:r>
              <a:rPr lang="en-US" dirty="0"/>
              <a:t>Skills you will get out of this exercise: project design, data sourcing, projecting vector and raster data, importing data, setting up interface, file management, basic vector analysis, attribute table calculations, spatial statistics, georeferencing, creating new features, symbology + visualization, layout management. </a:t>
            </a:r>
          </a:p>
          <a:p>
            <a:r>
              <a:rPr lang="en-US" dirty="0"/>
              <a:t>Next time we will use G.P. and this region of Ecuador for some more advanced statistical and analytical procedures</a:t>
            </a:r>
          </a:p>
          <a:p>
            <a:r>
              <a:rPr lang="en-US" dirty="0"/>
              <a:t>WILL ASK EMMA TO SOLICIT FEEDBACK AFTER THIS WEEK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B2D5DFE-C3C6-DC42-9E96-FA0FD4AC8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85803" y="3672998"/>
            <a:ext cx="4328478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115433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002C-6221-864D-9C69-93AB467F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B465F-E663-6E45-B201-9A8026214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44106-2213-B54C-8D0C-376F5307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AEFD6-9D74-8F46-931A-116F8C80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CAE65E4-06F3-C940-8DDC-BD9787C73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73077" y="3760272"/>
            <a:ext cx="4153930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6604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3C21-5107-6F4A-AA51-509150A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do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40D8-BEDA-1F44-B3E3-7CF90DD4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in detail about our question: what do we need to have?</a:t>
            </a:r>
          </a:p>
          <a:p>
            <a:pPr lvl="1"/>
            <a:r>
              <a:rPr lang="en-US" dirty="0"/>
              <a:t>Information on volcano </a:t>
            </a:r>
          </a:p>
          <a:p>
            <a:pPr lvl="2"/>
            <a:r>
              <a:rPr lang="en-US" dirty="0"/>
              <a:t>Geology</a:t>
            </a:r>
          </a:p>
          <a:p>
            <a:pPr lvl="2"/>
            <a:r>
              <a:rPr lang="en-US" dirty="0"/>
              <a:t>Estimated hazards</a:t>
            </a:r>
          </a:p>
          <a:p>
            <a:pPr lvl="3"/>
            <a:r>
              <a:rPr lang="en-US" dirty="0"/>
              <a:t>Location</a:t>
            </a:r>
          </a:p>
          <a:p>
            <a:pPr lvl="3"/>
            <a:r>
              <a:rPr lang="en-US" dirty="0"/>
              <a:t>Severity</a:t>
            </a:r>
          </a:p>
          <a:p>
            <a:pPr lvl="2"/>
            <a:r>
              <a:rPr lang="en-US" dirty="0"/>
              <a:t>Geochemistry/Geophysics?</a:t>
            </a:r>
          </a:p>
          <a:p>
            <a:pPr lvl="1"/>
            <a:r>
              <a:rPr lang="en-US" dirty="0"/>
              <a:t>Information on surrounding population</a:t>
            </a:r>
          </a:p>
          <a:p>
            <a:pPr lvl="2"/>
            <a:r>
              <a:rPr lang="en-US" dirty="0"/>
              <a:t>Infrastructure?</a:t>
            </a:r>
          </a:p>
          <a:p>
            <a:pPr lvl="2"/>
            <a:r>
              <a:rPr lang="en-US" dirty="0"/>
              <a:t>Hydrology</a:t>
            </a:r>
          </a:p>
          <a:p>
            <a:pPr lvl="2"/>
            <a:r>
              <a:rPr lang="en-US" dirty="0"/>
              <a:t>Municipal boundaries</a:t>
            </a:r>
          </a:p>
          <a:p>
            <a:pPr lvl="2"/>
            <a:r>
              <a:rPr lang="en-US" dirty="0"/>
              <a:t>Location of Major population centers</a:t>
            </a:r>
          </a:p>
          <a:p>
            <a:pPr lvl="2"/>
            <a:r>
              <a:rPr lang="en-US" dirty="0"/>
              <a:t>Population #</a:t>
            </a:r>
          </a:p>
          <a:p>
            <a:pPr lvl="3"/>
            <a:r>
              <a:rPr lang="en-US" dirty="0"/>
              <a:t>Demography?</a:t>
            </a:r>
          </a:p>
          <a:p>
            <a:pPr lvl="1"/>
            <a:r>
              <a:rPr lang="en-US" dirty="0"/>
              <a:t>Information on topography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E5AF9-D9E3-8B48-A1A3-657AADE6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C604A-B312-0249-8313-139EFA5A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DC14404-3BF3-2B4F-9D7F-61F999980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54542" y="3741737"/>
            <a:ext cx="4191000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783953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3C21-5107-6F4A-AA51-509150A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do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40D8-BEDA-1F44-B3E3-7CF90DD4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in detail about our question: what do we need to have?</a:t>
            </a:r>
          </a:p>
          <a:p>
            <a:pPr lvl="1"/>
            <a:r>
              <a:rPr lang="en-US" dirty="0"/>
              <a:t>Information on volcano </a:t>
            </a:r>
          </a:p>
          <a:p>
            <a:pPr lvl="2"/>
            <a:r>
              <a:rPr lang="en-US" dirty="0"/>
              <a:t>Geology</a:t>
            </a:r>
          </a:p>
          <a:p>
            <a:pPr lvl="2"/>
            <a:r>
              <a:rPr lang="en-US" dirty="0"/>
              <a:t>Estimated hazards</a:t>
            </a:r>
          </a:p>
          <a:p>
            <a:pPr lvl="3"/>
            <a:r>
              <a:rPr lang="en-US" dirty="0"/>
              <a:t>Location</a:t>
            </a:r>
          </a:p>
          <a:p>
            <a:pPr lvl="3"/>
            <a:r>
              <a:rPr lang="en-US" dirty="0"/>
              <a:t>Severity</a:t>
            </a:r>
          </a:p>
          <a:p>
            <a:pPr lvl="2"/>
            <a:r>
              <a:rPr lang="en-US" dirty="0"/>
              <a:t>Geochemistry/Geophysics?</a:t>
            </a:r>
          </a:p>
          <a:p>
            <a:pPr lvl="1"/>
            <a:r>
              <a:rPr lang="en-US" dirty="0"/>
              <a:t>Information on surrounding population</a:t>
            </a:r>
          </a:p>
          <a:p>
            <a:pPr lvl="2"/>
            <a:r>
              <a:rPr lang="en-US" dirty="0"/>
              <a:t>Infrastructure?</a:t>
            </a:r>
          </a:p>
          <a:p>
            <a:pPr lvl="2"/>
            <a:r>
              <a:rPr lang="en-US" dirty="0"/>
              <a:t>Hydrology</a:t>
            </a:r>
          </a:p>
          <a:p>
            <a:pPr lvl="2"/>
            <a:r>
              <a:rPr lang="en-US" dirty="0"/>
              <a:t>Municipal boundaries</a:t>
            </a:r>
          </a:p>
          <a:p>
            <a:pPr lvl="2"/>
            <a:r>
              <a:rPr lang="en-US" dirty="0"/>
              <a:t>Location of Major population centers</a:t>
            </a:r>
          </a:p>
          <a:p>
            <a:pPr lvl="2"/>
            <a:r>
              <a:rPr lang="en-US" dirty="0"/>
              <a:t>Population #</a:t>
            </a:r>
          </a:p>
          <a:p>
            <a:pPr lvl="3"/>
            <a:r>
              <a:rPr lang="en-US" dirty="0"/>
              <a:t>Demography?</a:t>
            </a:r>
          </a:p>
          <a:p>
            <a:pPr lvl="1"/>
            <a:r>
              <a:rPr lang="en-US" dirty="0"/>
              <a:t>Information on topography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E5AF9-D9E3-8B48-A1A3-657AADE6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C604A-B312-0249-8313-139EFA5A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39B8C-C21F-F144-A045-1D041BA198CC}"/>
              </a:ext>
            </a:extLst>
          </p:cNvPr>
          <p:cNvSpPr/>
          <p:nvPr/>
        </p:nvSpPr>
        <p:spPr>
          <a:xfrm>
            <a:off x="1519881" y="3781168"/>
            <a:ext cx="3867665" cy="23910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390168-2DF0-CF48-963F-76A8D2EA2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54542" y="3741737"/>
            <a:ext cx="4191000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40988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8D-6042-4341-AB65-C954A30C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Generic Datasets (Example): </a:t>
            </a:r>
            <a:r>
              <a:rPr lang="en-US" dirty="0">
                <a:hlinkClick r:id="rId2"/>
              </a:rPr>
              <a:t>https://geodata.tufts.edu</a:t>
            </a:r>
            <a:endParaRPr lang="en-US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E5E1914-782D-4C41-8E81-047D80599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8461" y="1828800"/>
            <a:ext cx="5041929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91A41-8560-F44B-BC90-E32B079D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AD3ED-FD27-224C-B2B3-109066655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D6DA3-DA79-0C4E-B45F-664142F52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56834" y="3544029"/>
            <a:ext cx="4586416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876694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5AB21-3416-344B-B41A-912905B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Data Sources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A46D7-E4DC-9A42-A019-354E219CF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36822"/>
            <a:ext cx="8595360" cy="50433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Economic Geology: </a:t>
            </a:r>
            <a:r>
              <a:rPr lang="en-US" dirty="0">
                <a:hlinkClick r:id="rId2"/>
              </a:rPr>
              <a:t>https://mrdata.usgs.gov/general/map-global.html</a:t>
            </a:r>
            <a:endParaRPr lang="en-US" dirty="0"/>
          </a:p>
          <a:p>
            <a:r>
              <a:rPr lang="en-US" dirty="0"/>
              <a:t>Similar generic info: </a:t>
            </a:r>
            <a:r>
              <a:rPr lang="en-US" dirty="0">
                <a:hlinkClick r:id="rId3"/>
              </a:rPr>
              <a:t>http://hgl.harvard.edu:8080/opengeoportal/</a:t>
            </a:r>
            <a:endParaRPr lang="en-US" dirty="0"/>
          </a:p>
          <a:p>
            <a:r>
              <a:rPr lang="en-US" dirty="0"/>
              <a:t>Humanitarian/land use data: </a:t>
            </a:r>
            <a:r>
              <a:rPr lang="en-US" dirty="0">
                <a:hlinkClick r:id="rId4"/>
              </a:rPr>
              <a:t>https://geoportal.landportal.org/?gclid=CjwKCAjw_qb3BRAVEiwAvwq6Vgusj8dZX1TuJTa3ipj7r6hEaFvMbdN-ZZJ2ekZ8iNdt-FZZJnmMHhoCAWUQAvD_BwE</a:t>
            </a:r>
            <a:endParaRPr lang="en-US" dirty="0"/>
          </a:p>
          <a:p>
            <a:r>
              <a:rPr lang="en-US" dirty="0"/>
              <a:t>USGS Earth Explorer: </a:t>
            </a:r>
            <a:r>
              <a:rPr lang="en-US" dirty="0">
                <a:hlinkClick r:id="rId5"/>
              </a:rPr>
              <a:t>https://earthexplorer.usgs.gov</a:t>
            </a:r>
            <a:endParaRPr lang="en-US" dirty="0"/>
          </a:p>
          <a:p>
            <a:r>
              <a:rPr lang="en-US" dirty="0"/>
              <a:t>ESRI Hub: </a:t>
            </a:r>
            <a:r>
              <a:rPr lang="en-US" dirty="0">
                <a:hlinkClick r:id="rId6"/>
              </a:rPr>
              <a:t>https://hub.arcgis.com/search</a:t>
            </a:r>
            <a:endParaRPr lang="en-US" dirty="0"/>
          </a:p>
          <a:p>
            <a:r>
              <a:rPr lang="en-US" dirty="0"/>
              <a:t>Natural Earth: </a:t>
            </a:r>
            <a:r>
              <a:rPr lang="en-US" dirty="0">
                <a:hlinkClick r:id="rId7"/>
              </a:rPr>
              <a:t>http://www.naturalearthdata.com/downloads/</a:t>
            </a:r>
            <a:endParaRPr lang="en-US" dirty="0"/>
          </a:p>
          <a:p>
            <a:r>
              <a:rPr lang="en-US" dirty="0"/>
              <a:t>NASA Socioeconomic data: https://</a:t>
            </a:r>
            <a:r>
              <a:rPr lang="en-US" dirty="0" err="1"/>
              <a:t>sedac.ciesin.columbia.edu</a:t>
            </a:r>
            <a:endParaRPr lang="en-US" dirty="0"/>
          </a:p>
          <a:p>
            <a:r>
              <a:rPr lang="en-US" dirty="0"/>
              <a:t>LIDAR Data: </a:t>
            </a:r>
            <a:r>
              <a:rPr lang="en-US" dirty="0">
                <a:hlinkClick r:id="rId8"/>
              </a:rPr>
              <a:t>https://opentopography.org</a:t>
            </a:r>
            <a:endParaRPr lang="en-US" dirty="0"/>
          </a:p>
          <a:p>
            <a:r>
              <a:rPr lang="en-US" dirty="0"/>
              <a:t>UN Data: </a:t>
            </a:r>
            <a:r>
              <a:rPr lang="en-US" dirty="0">
                <a:hlinkClick r:id="rId9"/>
              </a:rPr>
              <a:t>http://geodata.grid.unep.ch</a:t>
            </a:r>
            <a:endParaRPr lang="en-US" dirty="0"/>
          </a:p>
          <a:p>
            <a:r>
              <a:rPr lang="en-US" dirty="0"/>
              <a:t>Pop and Enviro Data: </a:t>
            </a:r>
            <a:r>
              <a:rPr lang="en-US" dirty="0">
                <a:hlinkClick r:id="rId10"/>
              </a:rPr>
              <a:t>https://terra.ipums.org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734D-B5BD-4848-870A-8A10718C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95D93-2C59-4549-BFD9-0D35DBCC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35A14EE-F766-6B41-9997-255BA1674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036704" y="3123899"/>
            <a:ext cx="5426676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52967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DAC9-AFF3-EA4A-B5A7-1F29A6EC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+ </a:t>
            </a:r>
            <a:r>
              <a:rPr lang="en-US" dirty="0" err="1"/>
              <a:t>Reprojecting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15B5B-49D0-074E-AB72-61307EFC5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2A09D-E376-C246-95FC-D4C0B18C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A5EF6-B843-BF46-8772-4EAB0467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D31F0C0-3D8D-834A-A341-CA4CD68C3A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06261" y="3593456"/>
            <a:ext cx="4487562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302392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5763-A163-5148-BCE1-2B656219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1D9E-70C1-784F-8056-E8088718B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Format: SHP, GPKG, </a:t>
            </a:r>
            <a:r>
              <a:rPr lang="en-US" dirty="0" err="1"/>
              <a:t>GeoTiff</a:t>
            </a:r>
            <a:endParaRPr lang="en-US" dirty="0"/>
          </a:p>
          <a:p>
            <a:r>
              <a:rPr lang="en-US" dirty="0"/>
              <a:t>Which layers to keep?</a:t>
            </a:r>
          </a:p>
          <a:p>
            <a:r>
              <a:rPr lang="en-US" dirty="0"/>
              <a:t>Renaming and resaving</a:t>
            </a:r>
          </a:p>
          <a:p>
            <a:r>
              <a:rPr lang="en-US" dirty="0"/>
              <a:t>Data specific tasks:</a:t>
            </a:r>
          </a:p>
          <a:p>
            <a:pPr lvl="1"/>
            <a:r>
              <a:rPr lang="en-US" dirty="0"/>
              <a:t>Vector Data: Metadata</a:t>
            </a:r>
          </a:p>
          <a:p>
            <a:pPr lvl="1"/>
            <a:r>
              <a:rPr lang="en-US" dirty="0"/>
              <a:t>Elevation data: Close Gaps + </a:t>
            </a:r>
            <a:r>
              <a:rPr lang="en-US" dirty="0" err="1"/>
              <a:t>Hillshade</a:t>
            </a:r>
            <a:endParaRPr lang="en-US" dirty="0"/>
          </a:p>
          <a:p>
            <a:pPr lvl="1"/>
            <a:r>
              <a:rPr lang="en-US" dirty="0"/>
              <a:t>CSV: Import</a:t>
            </a:r>
          </a:p>
          <a:p>
            <a:r>
              <a:rPr lang="en-US" dirty="0"/>
              <a:t>Reprojection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EE8C-8958-C44A-B097-655EA48E1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32065-1BE3-A847-8F03-4EDA18DD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82C208B-975F-584D-9C9D-0883FE0B6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85803" y="3672998"/>
            <a:ext cx="4328478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70623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594B-5128-CC41-831E-1C06F0C5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Coordinates and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FF5DA-CA7D-B443-B065-B874E125D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DC3D6-8D30-EA46-BC57-734ACFC4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447CC-0695-7A4D-9CD2-C99C7330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4F7CAB3-2380-1A4F-9467-F60F744E0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92758" y="3679953"/>
            <a:ext cx="4314568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26224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F51E-1E0F-1E48-BDC7-2B827FF6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something that’s accurate for our 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3B49-61DB-4B44-9037-D4CF4F61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Datum itself isn’t that important – one of the most common is GRS80</a:t>
            </a:r>
          </a:p>
          <a:p>
            <a:r>
              <a:rPr lang="en-US" dirty="0"/>
              <a:t>We want a Latin American projection system, localized in Ecuador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E03F-6993-0740-93BD-99B8A706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4273-6D1B-104A-A072-54A0C286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284E6F-095D-0C4B-8A96-A996CDA2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743200"/>
            <a:ext cx="8133413" cy="374904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9D0F6DC-98F3-7D45-9C21-6DBBDAE12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30974" y="3618170"/>
            <a:ext cx="4438135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E554B-8EE9-3640-B596-031872318237}"/>
              </a:ext>
            </a:extLst>
          </p:cNvPr>
          <p:cNvSpPr txBox="1"/>
          <p:nvPr/>
        </p:nvSpPr>
        <p:spPr>
          <a:xfrm>
            <a:off x="1261872" y="6469062"/>
            <a:ext cx="3595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source: EPSG Repository</a:t>
            </a:r>
          </a:p>
        </p:txBody>
      </p:sp>
    </p:spTree>
    <p:extLst>
      <p:ext uri="{BB962C8B-B14F-4D97-AF65-F5344CB8AC3E}">
        <p14:creationId xmlns:p14="http://schemas.microsoft.com/office/powerpoint/2010/main" val="2357077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A8448D0-BC13-E043-B419-2A5B156FB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771930" y="3929149"/>
            <a:ext cx="3956225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B32FEB-042C-2A4D-87F5-7F5D9949AC09}"/>
              </a:ext>
            </a:extLst>
          </p:cNvPr>
          <p:cNvSpPr txBox="1">
            <a:spLocks/>
          </p:cNvSpPr>
          <p:nvPr/>
        </p:nvSpPr>
        <p:spPr>
          <a:xfrm>
            <a:off x="1261872" y="1820863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Monday August 10th: Session 1 – Principles and Motivation for GIS in the Geosciences</a:t>
            </a:r>
          </a:p>
          <a:p>
            <a:pPr lvl="1"/>
            <a:r>
              <a:rPr lang="en-US" dirty="0"/>
              <a:t>Why GIS?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Getting acquainted with Quantum GIS?</a:t>
            </a:r>
          </a:p>
          <a:p>
            <a:r>
              <a:rPr lang="en-US" b="1" dirty="0"/>
              <a:t>Today: Session 2 – Beginner GIS Exercise</a:t>
            </a:r>
          </a:p>
          <a:p>
            <a:pPr lvl="1"/>
            <a:r>
              <a:rPr lang="en-US" dirty="0"/>
              <a:t>Exercise 1</a:t>
            </a:r>
          </a:p>
          <a:p>
            <a:r>
              <a:rPr lang="en-US" dirty="0"/>
              <a:t>Monday August 17</a:t>
            </a:r>
            <a:r>
              <a:rPr lang="en-US" baseline="30000" dirty="0"/>
              <a:t>th</a:t>
            </a:r>
            <a:r>
              <a:rPr lang="en-US" dirty="0"/>
              <a:t>: Session 3 – Intermediate GIS Exercise**</a:t>
            </a:r>
          </a:p>
          <a:p>
            <a:pPr lvl="1"/>
            <a:r>
              <a:rPr lang="en-US" dirty="0"/>
              <a:t>Exercise 2</a:t>
            </a:r>
          </a:p>
          <a:p>
            <a:r>
              <a:rPr lang="en-US" dirty="0"/>
              <a:t>Wednesday August 19</a:t>
            </a:r>
            <a:r>
              <a:rPr lang="en-US" baseline="30000" dirty="0"/>
              <a:t>th</a:t>
            </a:r>
            <a:r>
              <a:rPr lang="en-US" dirty="0"/>
              <a:t>: Scheduled “TA Hours” for 1-on-1 project advice</a:t>
            </a:r>
          </a:p>
        </p:txBody>
      </p:sp>
    </p:spTree>
    <p:extLst>
      <p:ext uri="{BB962C8B-B14F-4D97-AF65-F5344CB8AC3E}">
        <p14:creationId xmlns:p14="http://schemas.microsoft.com/office/powerpoint/2010/main" val="1875994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B6A5-CE27-D343-8779-F16ADBA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2000/UTM Zone 17S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78F6-B7D3-3342-8173-47930A82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just in bounds of 1.0m accuracy SIRGAS 2000/17S </a:t>
            </a:r>
          </a:p>
          <a:p>
            <a:pPr lvl="1"/>
            <a:r>
              <a:rPr lang="en-US" dirty="0"/>
              <a:t>EPSG 31977</a:t>
            </a:r>
          </a:p>
          <a:p>
            <a:r>
              <a:rPr lang="en-US" dirty="0"/>
              <a:t>Note: not the only choice we could make! There are many possibly options</a:t>
            </a:r>
          </a:p>
          <a:p>
            <a:pPr lvl="1"/>
            <a:r>
              <a:rPr lang="en-US" dirty="0"/>
              <a:t>Decision based on locality (always better to fit with a projection suited to your part of the geoid) and widespread use – SIRGAS 2000 a standard CRS for South America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70FE-748C-0D4C-B032-6FAA927B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5F84-6997-7142-B5B9-CDD81E46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1142A-C556-E349-A709-B5D705296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01"/>
          <a:stretch/>
        </p:blipFill>
        <p:spPr>
          <a:xfrm>
            <a:off x="1261872" y="4004468"/>
            <a:ext cx="8942805" cy="215265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BE5E1FC-9C92-3043-A7F3-242C11B08E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24796" y="3611991"/>
            <a:ext cx="4450492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287041-A11F-DE4D-B727-49D47D879EA0}"/>
              </a:ext>
            </a:extLst>
          </p:cNvPr>
          <p:cNvSpPr txBox="1"/>
          <p:nvPr/>
        </p:nvSpPr>
        <p:spPr>
          <a:xfrm>
            <a:off x="1261872" y="6317615"/>
            <a:ext cx="3595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source: QGIS Projections Manager</a:t>
            </a:r>
          </a:p>
        </p:txBody>
      </p:sp>
    </p:spTree>
    <p:extLst>
      <p:ext uri="{BB962C8B-B14F-4D97-AF65-F5344CB8AC3E}">
        <p14:creationId xmlns:p14="http://schemas.microsoft.com/office/powerpoint/2010/main" val="2323844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429D-5B21-C54A-9C15-5E20B666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D2CAD-4B60-614E-A97C-3E1E12B0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projection is reasonably accurate near the central meridian. Scale at an angular distance of 5° (in longitude) away from the central meridian is less than 0.4% greater than scale at the central meridian, and is about 1.54% at an angular distance of 10°.”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74F1-E34F-7248-A708-D5C4A483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85AF6-64AB-564C-BCB8-A22BF561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 descr="A picture containing table, cake, sheep, water&#10;&#10;Description automatically generated">
            <a:extLst>
              <a:ext uri="{FF2B5EF4-FFF2-40B4-BE49-F238E27FC236}">
                <a16:creationId xmlns:a16="http://schemas.microsoft.com/office/drawing/2014/main" id="{E14DFB42-DA2E-B74A-BD9B-25472D0F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" y="2971295"/>
            <a:ext cx="3488690" cy="3467287"/>
          </a:xfrm>
          <a:prstGeom prst="rect">
            <a:avLst/>
          </a:prstGeom>
        </p:spPr>
      </p:pic>
      <p:pic>
        <p:nvPicPr>
          <p:cNvPr id="10" name="Picture 9" descr="A picture containing text, map, blue&#10;&#10;Description automatically generated">
            <a:extLst>
              <a:ext uri="{FF2B5EF4-FFF2-40B4-BE49-F238E27FC236}">
                <a16:creationId xmlns:a16="http://schemas.microsoft.com/office/drawing/2014/main" id="{76C1FECA-8EFC-7241-9500-1534C81A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85" y="2971295"/>
            <a:ext cx="3488690" cy="3509212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128A356-266A-F04D-B72D-A6D1C17FD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82693" y="3469889"/>
            <a:ext cx="4734697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A7401-8D0D-F74D-BE6B-245229C64127}"/>
              </a:ext>
            </a:extLst>
          </p:cNvPr>
          <p:cNvSpPr txBox="1"/>
          <p:nvPr/>
        </p:nvSpPr>
        <p:spPr>
          <a:xfrm>
            <a:off x="1433830" y="6504315"/>
            <a:ext cx="7424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and Quote Source: 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https://</a:t>
            </a:r>
            <a:r>
              <a:rPr lang="en-US" sz="1100" dirty="0" err="1">
                <a:latin typeface="Candara" panose="020E0502030303020204" pitchFamily="34" charset="0"/>
                <a:hlinkClick r:id="rId4"/>
              </a:rPr>
              <a:t>en.wikipedia.org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/wiki/</a:t>
            </a:r>
            <a:r>
              <a:rPr lang="en-US" sz="1100" dirty="0" err="1">
                <a:latin typeface="Candara" panose="020E0502030303020204" pitchFamily="34" charset="0"/>
                <a:hlinkClick r:id="rId4"/>
              </a:rPr>
              <a:t>Transverse_Mercator_projection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 </a:t>
            </a:r>
            <a:endParaRPr lang="en-US" sz="11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391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6EFD-A200-2F42-85EF-521AFB84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Georeferencing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80C94-50F4-D948-83E1-DA41B053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8FE2-0AF9-9D4D-93D6-7D2EE20E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2CA38-7DBB-A84F-B8FC-9B28A9FB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33D007C-2F54-D045-A2BC-30347EEF4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246769" y="3333964"/>
            <a:ext cx="5006546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26784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2F78-A957-594E-847D-C08A2718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Georeferencing?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3B22-F40A-C84A-821D-A90E0923A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Assignment of real world coordinates to pixels of an unreferenced raster</a:t>
            </a:r>
          </a:p>
          <a:p>
            <a:pPr lvl="1"/>
            <a:r>
              <a:rPr lang="en-US" dirty="0"/>
              <a:t>Deccan Traps example from last time</a:t>
            </a:r>
          </a:p>
          <a:p>
            <a:r>
              <a:rPr lang="en-US" dirty="0"/>
              <a:t>Requires manually fixing “control points” between map and real spatial objects</a:t>
            </a:r>
          </a:p>
          <a:p>
            <a:r>
              <a:rPr lang="en-US" dirty="0"/>
              <a:t>BEST CONTROL POINTS: </a:t>
            </a:r>
          </a:p>
          <a:p>
            <a:pPr lvl="1"/>
            <a:r>
              <a:rPr lang="en-US" dirty="0"/>
              <a:t>Riverheads</a:t>
            </a:r>
          </a:p>
          <a:p>
            <a:pPr lvl="1"/>
            <a:r>
              <a:rPr lang="en-US" dirty="0"/>
              <a:t>Clear topographic features (ridge, unique landform, etc.)</a:t>
            </a:r>
          </a:p>
          <a:p>
            <a:pPr lvl="1"/>
            <a:r>
              <a:rPr lang="en-US" dirty="0"/>
              <a:t>Intersections of </a:t>
            </a:r>
            <a:r>
              <a:rPr lang="en-US" dirty="0" err="1"/>
              <a:t>lat</a:t>
            </a:r>
            <a:r>
              <a:rPr lang="en-US" dirty="0"/>
              <a:t>/long grid lines</a:t>
            </a:r>
          </a:p>
          <a:p>
            <a:pPr lvl="1"/>
            <a:r>
              <a:rPr lang="en-US" dirty="0"/>
              <a:t>Edge of map area</a:t>
            </a:r>
          </a:p>
          <a:p>
            <a:r>
              <a:rPr lang="en-US" dirty="0"/>
              <a:t>BAD CONTROL POINTS: Town names</a:t>
            </a:r>
          </a:p>
          <a:p>
            <a:r>
              <a:rPr lang="en-US" dirty="0"/>
              <a:t>Choice of transformation….</a:t>
            </a:r>
          </a:p>
          <a:p>
            <a:r>
              <a:rPr lang="en-US" dirty="0"/>
              <a:t>Thorough walk through: </a:t>
            </a:r>
            <a:r>
              <a:rPr lang="en-US" dirty="0">
                <a:hlinkClick r:id="rId2"/>
              </a:rPr>
              <a:t>https://www.qgistutorials.com/en/docs/3/georeferencing_basics.html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CB24-04AA-D044-9D8E-F671575D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2F452-5153-B54E-AE87-B3C20B95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471F393-335E-DC47-9A72-D96142E61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56834" y="3544029"/>
            <a:ext cx="4586416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486932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666A1F91-C2E8-C540-A094-0BF260726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588" y="154761"/>
            <a:ext cx="8531637" cy="6270754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9F3294B-4CDF-7B4C-8655-E735BDB1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8/12/20</a:t>
            </a:fld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3782A4F-8712-0148-B7BD-6F0910E6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297B1-A565-4047-8FDB-C638A7AA8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12439" y="3599635"/>
            <a:ext cx="4475205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E25DE-B600-434B-87D0-5228FE475636}"/>
              </a:ext>
            </a:extLst>
          </p:cNvPr>
          <p:cNvSpPr txBox="1"/>
          <p:nvPr/>
        </p:nvSpPr>
        <p:spPr>
          <a:xfrm>
            <a:off x="1433830" y="6425515"/>
            <a:ext cx="99961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Map Source: </a:t>
            </a:r>
            <a:r>
              <a:rPr lang="en-US" sz="1100" dirty="0" err="1">
                <a:latin typeface="Candara" panose="020E0502030303020204" pitchFamily="34" charset="0"/>
              </a:rPr>
              <a:t>Telenchana</a:t>
            </a:r>
            <a:r>
              <a:rPr lang="en-US" sz="1100" dirty="0">
                <a:latin typeface="Candara" panose="020E0502030303020204" pitchFamily="34" charset="0"/>
              </a:rPr>
              <a:t> et al. (2019): </a:t>
            </a:r>
            <a:r>
              <a:rPr lang="en-US" sz="1100" i="1" dirty="0">
                <a:latin typeface="Candara" panose="020E0502030303020204" pitchFamily="34" charset="0"/>
              </a:rPr>
              <a:t>The New Volcanic Hazard Map of Guagua Pichincha Volcano, Third Edition 2019</a:t>
            </a:r>
            <a:r>
              <a:rPr lang="en-US" sz="1100" dirty="0">
                <a:latin typeface="Candara" panose="020E0502030303020204" pitchFamily="34" charset="0"/>
              </a:rPr>
              <a:t>. </a:t>
            </a:r>
          </a:p>
          <a:p>
            <a:r>
              <a:rPr lang="en-US" sz="1100" i="1" dirty="0">
                <a:latin typeface="Candara" panose="020E0502030303020204" pitchFamily="34" charset="0"/>
                <a:hlinkClick r:id="rId3"/>
              </a:rPr>
              <a:t>https://</a:t>
            </a:r>
            <a:r>
              <a:rPr lang="en-US" sz="1100" i="1" dirty="0" err="1">
                <a:latin typeface="Candara" panose="020E0502030303020204" pitchFamily="34" charset="0"/>
                <a:hlinkClick r:id="rId3"/>
              </a:rPr>
              <a:t>www.researchgate.net</a:t>
            </a:r>
            <a:r>
              <a:rPr lang="en-US" sz="1100" i="1" dirty="0">
                <a:latin typeface="Candara" panose="020E0502030303020204" pitchFamily="34" charset="0"/>
                <a:hlinkClick r:id="rId3"/>
              </a:rPr>
              <a:t>/publication/336104232_The_New_Volcanic_Hazard_Map_of_Guagua_Pichincha_Volcano_Third_Edition_2019</a:t>
            </a:r>
            <a:endParaRPr lang="en-US" sz="1100" i="1" dirty="0">
              <a:latin typeface="Candara" panose="020E0502030303020204" pitchFamily="34" charset="0"/>
            </a:endParaRPr>
          </a:p>
          <a:p>
            <a:endParaRPr lang="en-US" sz="11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98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06AB-E4D9-6340-A915-DE75CA7A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</a:t>
            </a:r>
            <a:r>
              <a:rPr lang="en-US" dirty="0" err="1"/>
              <a:t>Basemap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40E86-9C44-8645-B45D-4864D3302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E3B93-96A3-194F-8B0C-BED826C5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7C2A-CB20-FE4A-9AC6-7E247023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A8CA75-4A5E-254D-8581-EB2146BF8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93904" y="3581099"/>
            <a:ext cx="4512276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699232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3299-82F7-5F48-AD55-6C5332B8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Creating New Features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B281C4-D8F2-9346-9FE7-82A5C77FFC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1872" y="2570689"/>
            <a:ext cx="4480560" cy="2867558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C7D7D7E-DD94-4B4A-94C2-481AE485A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/>
          <a:p>
            <a:r>
              <a:rPr lang="en-US" dirty="0"/>
              <a:t>Need to first define layer, then manually add points</a:t>
            </a:r>
          </a:p>
          <a:p>
            <a:pPr lvl="1"/>
            <a:r>
              <a:rPr lang="en-US" dirty="0"/>
              <a:t>Note: image processing algorithm can do some of this work</a:t>
            </a:r>
          </a:p>
          <a:p>
            <a:r>
              <a:rPr lang="en-US" dirty="0"/>
              <a:t>NEXT account for tracing errors: I fixed my scale of tracing, so I know my error is between 10-50 m (USGS)</a:t>
            </a:r>
          </a:p>
          <a:p>
            <a:pPr lvl="1"/>
            <a:r>
              <a:rPr lang="en-US" dirty="0"/>
              <a:t>ALWAYS KEEP SCALE IN MINDS</a:t>
            </a:r>
          </a:p>
          <a:p>
            <a:pPr lvl="1"/>
            <a:r>
              <a:rPr lang="en-US" dirty="0"/>
              <a:t>We also have to account for distortion from georeferencing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84211-9C0D-844C-8428-C035D295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8/12/20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683D7-3840-D64E-98FA-3166B001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6188116-2B89-7442-99DC-677FB7BA0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81547" y="3568743"/>
            <a:ext cx="4536989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3600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A9D9-C35E-D24D-8E58-ACEB8572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38766-93A8-0C4E-ACA3-485D49C3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F338A-E3A7-A844-ACC5-2FD881D6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348-6649-B548-967D-5502F08D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E37D802-8742-6646-AE37-9AE0440CF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98936" y="3686132"/>
            <a:ext cx="4302211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0631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273C-48A8-C045-81AC-29EC7781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F47F-5C98-9643-9888-08DF8328D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 data</a:t>
            </a:r>
          </a:p>
          <a:p>
            <a:pPr lvl="1"/>
            <a:r>
              <a:rPr lang="en-US" dirty="0"/>
              <a:t>Unfortunately don’t know this at this time – what is the error in a census?</a:t>
            </a:r>
          </a:p>
          <a:p>
            <a:pPr lvl="1"/>
            <a:r>
              <a:rPr lang="en-US" dirty="0"/>
              <a:t>Hazard Map doesn’t given an indication of error either, but doubtless there is some</a:t>
            </a:r>
          </a:p>
          <a:p>
            <a:r>
              <a:rPr lang="en-US" dirty="0"/>
              <a:t>Projection error (usually quite small)</a:t>
            </a:r>
          </a:p>
          <a:p>
            <a:pPr lvl="1"/>
            <a:r>
              <a:rPr lang="en-US" dirty="0"/>
              <a:t>Estimated Error of SIRGAS is 1.0m (see EPSG website)</a:t>
            </a:r>
          </a:p>
          <a:p>
            <a:r>
              <a:rPr lang="en-US" dirty="0"/>
              <a:t>Georeferencing error: Error report suggests &lt; 1 m</a:t>
            </a:r>
          </a:p>
          <a:p>
            <a:pPr lvl="1"/>
            <a:r>
              <a:rPr lang="en-US" dirty="0"/>
              <a:t>However, given we didn’t know starting PCS, this is likely an underestimate – we can see some notable distortion</a:t>
            </a:r>
          </a:p>
          <a:p>
            <a:pPr lvl="1"/>
            <a:r>
              <a:rPr lang="en-US" dirty="0"/>
              <a:t>Anything derived from </a:t>
            </a:r>
            <a:r>
              <a:rPr lang="en-US" dirty="0" err="1"/>
              <a:t>basemap</a:t>
            </a:r>
            <a:r>
              <a:rPr lang="en-US" dirty="0"/>
              <a:t> carries this georeferencing error forward</a:t>
            </a:r>
          </a:p>
          <a:p>
            <a:r>
              <a:rPr lang="en-US" dirty="0"/>
              <a:t>Base map error: USGS defines between 10-50m error in a  map drawn between 1:20000-1:100000 scale</a:t>
            </a:r>
          </a:p>
          <a:p>
            <a:pPr lvl="1"/>
            <a:r>
              <a:rPr lang="en-US" dirty="0"/>
              <a:t>We drew between these scales, so let's take the high end (50 m)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B1FE7-4447-2543-94F6-FF80ADEF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AE463-0F3B-1D4A-8DB7-A5ABAEBD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DD4070B-FD38-124F-A9EA-F5792C14C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191163" y="3278359"/>
            <a:ext cx="5117757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873401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4740-E4EB-AB4A-B784-1063E7D8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010A4-497A-EE4B-AF08-B0615F0D0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9E32C-A092-4840-8933-5EED5883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E488-8BF1-D44B-A9AE-15D4A8DC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943F155-5D25-3548-A58D-03263F7E6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81547" y="3568743"/>
            <a:ext cx="4536989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737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ED8D-EDCC-564E-8CB3-BAE377BF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 for further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80329-26C7-AA4E-85AE-305117ABB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716E-D458-0C41-A9BD-CB8974F9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4A3BF-E42B-5A46-91B6-42F3D177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028192-14E1-0D46-AA01-C2C6E29BF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68044" y="3655240"/>
            <a:ext cx="4363995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6508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E559-7CC5-4A44-83DA-91933EA0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our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2C38-DE79-3144-916A-61DB81C2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How many people are at risk of exposure to the different eruptive products of Guagua Pichincha Quito?</a:t>
            </a:r>
          </a:p>
          <a:p>
            <a:r>
              <a:rPr lang="en-US" dirty="0"/>
              <a:t>Attribute Manipulation: How many people live in a canton?</a:t>
            </a:r>
          </a:p>
          <a:p>
            <a:r>
              <a:rPr lang="en-US" dirty="0"/>
              <a:t>Define provinces affected by ash and lahars</a:t>
            </a:r>
          </a:p>
          <a:p>
            <a:pPr lvl="1"/>
            <a:r>
              <a:rPr lang="en-US" dirty="0"/>
              <a:t>Selection, Dissolving</a:t>
            </a:r>
          </a:p>
          <a:p>
            <a:r>
              <a:rPr lang="en-US" dirty="0"/>
              <a:t>Spatial Statistics: How many people in total?</a:t>
            </a:r>
          </a:p>
          <a:p>
            <a:pPr lvl="1"/>
            <a:r>
              <a:rPr lang="en-US" dirty="0"/>
              <a:t>Exporting Statistics</a:t>
            </a:r>
          </a:p>
          <a:p>
            <a:r>
              <a:rPr lang="en-US" dirty="0"/>
              <a:t>Areal statistics: % Overlap in Lahars and Quito</a:t>
            </a:r>
          </a:p>
          <a:p>
            <a:pPr lvl="1"/>
            <a:r>
              <a:rPr lang="en-US" dirty="0"/>
              <a:t>Proportion of population vulnerable </a:t>
            </a:r>
            <a:r>
              <a:rPr lang="en-US"/>
              <a:t>to lahars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34073-E99F-D946-A192-A20B9045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048E5-F24D-2D42-A40C-A41F1378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90A89A6-1A92-1540-B2AC-BF8442737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85803" y="3672998"/>
            <a:ext cx="4328478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821780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92B1-63F4-9641-AAD4-900447B0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Symbolizing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49CC6-0D59-724B-949E-61BD22D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0EFBB-5AF4-7A4F-AA45-CF426BE6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2F30-B9D3-8447-B70F-2E6817BC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3258FD4-C264-434E-90A0-C74A30EAD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37153" y="3624348"/>
            <a:ext cx="4425778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262342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FB07-328E-E34E-8600-B346D3E0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Data Look Nice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018C9-8978-6847-AF29-BAF86DF47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some of this formatting before editing the layout</a:t>
            </a:r>
          </a:p>
          <a:p>
            <a:r>
              <a:rPr lang="en-US" dirty="0"/>
              <a:t>Symbology:</a:t>
            </a:r>
          </a:p>
          <a:p>
            <a:pPr lvl="1"/>
            <a:r>
              <a:rPr lang="en-US" dirty="0"/>
              <a:t>Making topography data look nice</a:t>
            </a:r>
          </a:p>
          <a:p>
            <a:pPr lvl="1"/>
            <a:r>
              <a:rPr lang="en-US" dirty="0"/>
              <a:t>Stylizing vector data</a:t>
            </a:r>
          </a:p>
          <a:p>
            <a:pPr lvl="2"/>
            <a:r>
              <a:rPr lang="en-US" dirty="0"/>
              <a:t>Fill</a:t>
            </a:r>
          </a:p>
          <a:p>
            <a:pPr lvl="2"/>
            <a:r>
              <a:rPr lang="en-US" dirty="0"/>
              <a:t>Stroke</a:t>
            </a:r>
          </a:p>
          <a:p>
            <a:pPr lvl="2"/>
            <a:r>
              <a:rPr lang="en-US" dirty="0"/>
              <a:t>Transparency</a:t>
            </a:r>
          </a:p>
          <a:p>
            <a:r>
              <a:rPr lang="en-US" dirty="0"/>
              <a:t>Label Making</a:t>
            </a:r>
          </a:p>
          <a:p>
            <a:pPr lvl="1"/>
            <a:r>
              <a:rPr lang="en-US" dirty="0"/>
              <a:t>Easy Custom Labels + Memory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7B6CD-26FE-B148-B59F-CD12644E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02D81-1D07-D640-A4CC-DBD70ECA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902B78-443F-8044-BB36-21A363599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296196" y="3383391"/>
            <a:ext cx="4907692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897626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B137-906E-4142-A58F-2361195E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C718-09D7-7244-861A-3D05AF145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D3DED-5EC0-684A-9C74-A849863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04533-2869-8E4D-8CA5-AA5EED33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EC01978-D74F-C243-B778-BDBA1C291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06261" y="3593456"/>
            <a:ext cx="4487562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831711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055F-D243-E744-B7C9-EC1F85C0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85E-DBCD-7E4C-A161-DE2378345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we want:</a:t>
            </a:r>
          </a:p>
          <a:p>
            <a:pPr lvl="1"/>
            <a:r>
              <a:rPr lang="en-US" dirty="0"/>
              <a:t>Main Map</a:t>
            </a:r>
          </a:p>
          <a:p>
            <a:pPr lvl="1"/>
            <a:r>
              <a:rPr lang="en-US" dirty="0"/>
              <a:t>Regional Inset Map</a:t>
            </a:r>
          </a:p>
          <a:p>
            <a:pPr lvl="1"/>
            <a:r>
              <a:rPr lang="en-US" dirty="0"/>
              <a:t>Legend</a:t>
            </a:r>
          </a:p>
          <a:p>
            <a:pPr lvl="1"/>
            <a:r>
              <a:rPr lang="en-US" dirty="0"/>
              <a:t>North Arrow</a:t>
            </a:r>
          </a:p>
          <a:p>
            <a:pPr lvl="1"/>
            <a:r>
              <a:rPr lang="en-US" dirty="0"/>
              <a:t>Scale bar</a:t>
            </a:r>
          </a:p>
          <a:p>
            <a:pPr lvl="1"/>
            <a:r>
              <a:rPr lang="en-US" dirty="0"/>
              <a:t>Grid</a:t>
            </a:r>
          </a:p>
          <a:p>
            <a:pPr lvl="1"/>
            <a:r>
              <a:rPr lang="en-US" dirty="0"/>
              <a:t>Labels for important features</a:t>
            </a:r>
          </a:p>
          <a:p>
            <a:pPr lvl="1"/>
            <a:r>
              <a:rPr lang="en-US" dirty="0"/>
              <a:t>Text box summarizing findings</a:t>
            </a:r>
          </a:p>
          <a:p>
            <a:r>
              <a:rPr lang="en-US" dirty="0"/>
              <a:t>Thigs to keep in mind:</a:t>
            </a:r>
          </a:p>
          <a:p>
            <a:pPr lvl="1"/>
            <a:r>
              <a:rPr lang="en-US" dirty="0"/>
              <a:t>Map Scale</a:t>
            </a:r>
          </a:p>
          <a:p>
            <a:pPr lvl="1"/>
            <a:r>
              <a:rPr lang="en-US" dirty="0"/>
              <a:t>Locking of display</a:t>
            </a:r>
          </a:p>
          <a:p>
            <a:pPr lvl="1"/>
            <a:r>
              <a:rPr lang="en-US" dirty="0"/>
              <a:t>Legend items</a:t>
            </a:r>
          </a:p>
          <a:p>
            <a:pPr lvl="1"/>
            <a:r>
              <a:rPr lang="en-US" dirty="0"/>
              <a:t>Aesthetic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F11C9-AB5E-774A-8190-C61F74E3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76829-EBF1-9841-950F-EF4896E7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A8335AD-15C5-AC49-BFE5-BB7F4A078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25942" y="3513137"/>
            <a:ext cx="4648200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79357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1E45-5F76-E541-BACC-8D1061E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for next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73EE8-CA6D-F146-AC9A-9D1EDE1C0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27829-A198-7748-8564-5919682B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5A2EF-AD5E-3241-8A54-D5F11599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11DD302-8481-5047-86EE-D1BC6BEFD0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11293" y="3698489"/>
            <a:ext cx="4277497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6569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7364-A95B-0146-85E8-F7579FEF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BC00-22D7-B74B-AA74-14AEE7E66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470454"/>
          </a:xfrm>
        </p:spPr>
        <p:txBody>
          <a:bodyPr/>
          <a:lstStyle/>
          <a:p>
            <a:r>
              <a:rPr lang="en-US" i="1" dirty="0"/>
              <a:t>Geospatial Analysis</a:t>
            </a:r>
            <a:r>
              <a:rPr lang="en-US" dirty="0"/>
              <a:t>, de Smith (2020): </a:t>
            </a:r>
            <a:r>
              <a:rPr lang="en-US" dirty="0">
                <a:hlinkClick r:id="rId2"/>
              </a:rPr>
              <a:t>https://www.spatialanalysisonline.com/HTML/index.html</a:t>
            </a:r>
            <a:endParaRPr lang="en-US" dirty="0"/>
          </a:p>
          <a:p>
            <a:r>
              <a:rPr lang="en-US" i="1" dirty="0"/>
              <a:t>Principles of Geographic Information Systems</a:t>
            </a:r>
            <a:r>
              <a:rPr lang="en-US" dirty="0"/>
              <a:t>, Huisman &amp; de By: </a:t>
            </a:r>
            <a:r>
              <a:rPr lang="en-US" dirty="0">
                <a:hlinkClick r:id="rId3"/>
              </a:rPr>
              <a:t>https://webapps.itc.utwente.nl/librarywww/papers_2009/general/principlesgis.pdf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2E329-391D-704A-8DCB-CF8F1313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DD247-32F4-A04F-A84B-D68E2813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E296A-46A1-9943-A3B2-8C3625DF7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UCL GIS for Geoscientists- Session 2- Beginner GIS</a:t>
            </a:r>
          </a:p>
          <a:p>
            <a:r>
              <a:rPr lang="en-US" sz="1100"/>
              <a:t>Presented by N.D. Barber (Cambridge) ndb38@cam.ac.uk</a:t>
            </a:r>
            <a:endParaRPr lang="en-US" sz="1100" dirty="0"/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A75268C-4076-F847-BA43-60927B620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193" y="3665223"/>
            <a:ext cx="2012818" cy="2607277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CAF56D9-8D32-AE42-945B-2F8414C00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43" y="3673983"/>
            <a:ext cx="1727320" cy="260727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1EB0D1E-5153-ED47-AB16-28BB30358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872" y="3665223"/>
            <a:ext cx="2111221" cy="2558708"/>
          </a:xfrm>
          <a:prstGeom prst="rect">
            <a:avLst/>
          </a:prstGeom>
        </p:spPr>
      </p:pic>
      <p:pic>
        <p:nvPicPr>
          <p:cNvPr id="14" name="Picture 13" descr="A picture containing text, sitting, laying, table&#10;&#10;Description automatically generated">
            <a:extLst>
              <a:ext uri="{FF2B5EF4-FFF2-40B4-BE49-F238E27FC236}">
                <a16:creationId xmlns:a16="http://schemas.microsoft.com/office/drawing/2014/main" id="{E3690996-425B-1B40-981A-8684AE97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430" y="3673983"/>
            <a:ext cx="1913913" cy="2558708"/>
          </a:xfrm>
          <a:prstGeom prst="rect">
            <a:avLst/>
          </a:prstGeom>
        </p:spPr>
      </p:pic>
      <p:pic>
        <p:nvPicPr>
          <p:cNvPr id="16" name="Picture 15" descr="A close up of a newspaper&#10;&#10;Description automatically generated">
            <a:extLst>
              <a:ext uri="{FF2B5EF4-FFF2-40B4-BE49-F238E27FC236}">
                <a16:creationId xmlns:a16="http://schemas.microsoft.com/office/drawing/2014/main" id="{AAB9EA3D-899B-3749-807A-61F9EBFD1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2867" y="3665223"/>
            <a:ext cx="2039811" cy="2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04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B70C-4F2A-E648-A8B8-801C7B0D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today’s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5F6C-414B-6C46-AC13-CE425348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a project</a:t>
            </a:r>
          </a:p>
          <a:p>
            <a:r>
              <a:rPr lang="en-US" dirty="0"/>
              <a:t>Finding Data</a:t>
            </a:r>
          </a:p>
          <a:p>
            <a:r>
              <a:rPr lang="en-US" dirty="0"/>
              <a:t>Defining CRS/PCS</a:t>
            </a:r>
          </a:p>
          <a:p>
            <a:r>
              <a:rPr lang="en-US" dirty="0"/>
              <a:t>Initial Import + Projection </a:t>
            </a:r>
          </a:p>
          <a:p>
            <a:r>
              <a:rPr lang="en-US" dirty="0"/>
              <a:t>Georeferencing Images</a:t>
            </a:r>
          </a:p>
          <a:p>
            <a:r>
              <a:rPr lang="en-US" dirty="0"/>
              <a:t>Tracing </a:t>
            </a:r>
            <a:r>
              <a:rPr lang="en-US" dirty="0" err="1"/>
              <a:t>Basemaps</a:t>
            </a:r>
            <a:endParaRPr lang="en-US" dirty="0"/>
          </a:p>
          <a:p>
            <a:r>
              <a:rPr lang="en-US" dirty="0"/>
              <a:t>Analysis: Geoprocessing, Statistics, Attributes</a:t>
            </a:r>
          </a:p>
          <a:p>
            <a:r>
              <a:rPr lang="en-US" dirty="0"/>
              <a:t>Visualization and Symbology</a:t>
            </a:r>
          </a:p>
          <a:p>
            <a:r>
              <a:rPr lang="en-US" dirty="0"/>
              <a:t>Layout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19F90-D68F-234F-B195-0CAA751C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DD8CA-8D81-0941-9989-FF65858E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CF03902-674A-4D45-8923-0119A3F50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703969" y="3791164"/>
            <a:ext cx="4092146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53404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F5AF-8531-ED47-BF43-5DA257C7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6153A-7DD6-BB41-8C41-AD22D9D8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FBE2D-7002-414E-ACD6-B667EC3A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AB59-0513-594C-B460-ADD5BC4C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55442B1-639D-C945-A3A0-A4601DE4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29828" y="3717024"/>
            <a:ext cx="4240427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79126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0B33-F730-DE46-9D33-C78EBDE4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QGIS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0106-F76F-1D41-A33D-956384B1C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think critically about where GIS fits in to your workflow</a:t>
            </a:r>
          </a:p>
          <a:p>
            <a:r>
              <a:rPr lang="en-US" dirty="0"/>
              <a:t>A few questions to ask yourself:</a:t>
            </a:r>
          </a:p>
          <a:p>
            <a:pPr lvl="1"/>
            <a:r>
              <a:rPr lang="en-US" dirty="0"/>
              <a:t>What stage of my project am I in? And what value would GIS analyses add at different stages?</a:t>
            </a:r>
          </a:p>
          <a:p>
            <a:pPr lvl="2"/>
            <a:r>
              <a:rPr lang="en-US" dirty="0"/>
              <a:t>E.g., in the planning stage, you might want a map and some prospect sites for outcrops. But in the analysis stage, you might want some specific spatial information about your study site</a:t>
            </a:r>
          </a:p>
          <a:p>
            <a:pPr lvl="1"/>
            <a:r>
              <a:rPr lang="en-US" dirty="0"/>
              <a:t>What question am I trying to answer? </a:t>
            </a:r>
          </a:p>
          <a:p>
            <a:pPr lvl="1"/>
            <a:r>
              <a:rPr lang="en-US" dirty="0"/>
              <a:t>Can this question be answered through other means?</a:t>
            </a:r>
          </a:p>
          <a:p>
            <a:pPr lvl="1"/>
            <a:r>
              <a:rPr lang="en-US" dirty="0"/>
              <a:t>Is there data available for this? (short answer: YES)</a:t>
            </a:r>
          </a:p>
          <a:p>
            <a:pPr lvl="2"/>
            <a:r>
              <a:rPr lang="en-US" dirty="0"/>
              <a:t>More important question: Where is the data I need??</a:t>
            </a:r>
          </a:p>
          <a:p>
            <a:pPr lvl="1"/>
            <a:r>
              <a:rPr lang="en-US" dirty="0"/>
              <a:t>What steps do I need to take to answer this question?</a:t>
            </a:r>
          </a:p>
          <a:p>
            <a:pPr lvl="1"/>
            <a:r>
              <a:rPr lang="en-US" dirty="0"/>
              <a:t>What coordinate/projection system should I use?</a:t>
            </a:r>
          </a:p>
          <a:p>
            <a:pPr lvl="1"/>
            <a:r>
              <a:rPr lang="en-US" dirty="0"/>
              <a:t>How am I going to organize my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9446A-60FC-FF46-B5EA-69268842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EAB56-F623-7F4A-B120-1E73D323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A7F39CE-B1F0-0E4B-9B6C-171A47DCB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85803" y="3672998"/>
            <a:ext cx="4328478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9602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Focusing on </a:t>
            </a:r>
            <a:r>
              <a:rPr lang="en-US" b="1" dirty="0"/>
              <a:t>Guagua Pichincha (GP)</a:t>
            </a:r>
            <a:r>
              <a:rPr lang="en-US" dirty="0"/>
              <a:t>, an active volcano adjacent to Ecuador’s capitol, Quito in the Andes</a:t>
            </a:r>
          </a:p>
          <a:p>
            <a:r>
              <a:rPr lang="en-US" dirty="0"/>
              <a:t>Our question: </a:t>
            </a:r>
            <a:r>
              <a:rPr lang="en-US" u="sng" dirty="0"/>
              <a:t>How many people are at risk of exposure to the different eruptive products of Guagua Pichincha Quito?</a:t>
            </a:r>
          </a:p>
          <a:p>
            <a:pPr lvl="1"/>
            <a:r>
              <a:rPr lang="en-US" dirty="0"/>
              <a:t>This question encompasses two hazards: 1) lahars (volcanic mudflows) and 2) ash fall</a:t>
            </a:r>
          </a:p>
          <a:p>
            <a:r>
              <a:rPr lang="en-US" dirty="0"/>
              <a:t>I selected this question for a few reasons:</a:t>
            </a:r>
          </a:p>
          <a:p>
            <a:pPr lvl="1"/>
            <a:r>
              <a:rPr lang="en-US" dirty="0"/>
              <a:t>Require datasets that are readily accessibly</a:t>
            </a:r>
          </a:p>
          <a:p>
            <a:pPr lvl="1"/>
            <a:r>
              <a:rPr lang="en-US" dirty="0"/>
              <a:t>Results verifiable based on previous research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Analyses straightforward, but encompass the crucial “GIS Toolkit” you’ll get out of this course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0EAC58D-CD22-7243-99DA-95CE7DC87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54542" y="3741737"/>
            <a:ext cx="4191000" cy="365125"/>
          </a:xfrm>
        </p:spPr>
        <p:txBody>
          <a:bodyPr/>
          <a:lstStyle/>
          <a:p>
            <a:r>
              <a:rPr lang="en-US" dirty="0"/>
              <a:t>UCL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47103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CA3E7-F2D5-5A4D-A5D7-37D3E41E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Historical Aside…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A005-C679-C34C-B02A-E310A97EC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Ou</a:t>
            </a:r>
            <a:r>
              <a:rPr lang="en-US" dirty="0"/>
              <a:t> volcano as essential in the story of Ecuadorian independence! </a:t>
            </a:r>
          </a:p>
          <a:p>
            <a:r>
              <a:rPr lang="en-US" dirty="0"/>
              <a:t>May 24</a:t>
            </a:r>
            <a:r>
              <a:rPr lang="en-US" baseline="30000" dirty="0"/>
              <a:t>th, 1822</a:t>
            </a:r>
            <a:r>
              <a:rPr lang="en-US" dirty="0"/>
              <a:t>: The Battle of Pichincha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Image Credit: </a:t>
            </a: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www.galapagosislands.com</a:t>
            </a:r>
            <a:r>
              <a:rPr lang="en-US" sz="1200" dirty="0">
                <a:hlinkClick r:id="rId2"/>
              </a:rPr>
              <a:t>/blog/may-24th-holiday-batalla-de-pichincha/</a:t>
            </a:r>
            <a:endParaRPr lang="en-US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74680-4033-A84D-848D-832F01BE3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8/12/20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11D53-4A61-D34C-BE72-8CF36F22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C34AA-2419-FF41-AD13-0FBB2BE42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UCL GIS for Geoscientists- Session 2- Beginner GIS</a:t>
            </a:r>
          </a:p>
          <a:p>
            <a:r>
              <a:rPr lang="en-US" sz="1100"/>
              <a:t>Presented by N.D. Barber (Cambridge) ndb38@cam.ac.uk</a:t>
            </a:r>
            <a:endParaRPr lang="en-US" sz="1100" dirty="0"/>
          </a:p>
        </p:txBody>
      </p:sp>
      <p:pic>
        <p:nvPicPr>
          <p:cNvPr id="8" name="Picture 7" descr="A picture containing food, colorful&#10;&#10;Description automatically generated">
            <a:extLst>
              <a:ext uri="{FF2B5EF4-FFF2-40B4-BE49-F238E27FC236}">
                <a16:creationId xmlns:a16="http://schemas.microsoft.com/office/drawing/2014/main" id="{25580F1C-88A6-EA4F-A5EC-04B5A8A1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17" y="2881783"/>
            <a:ext cx="5180235" cy="2434710"/>
          </a:xfrm>
          <a:prstGeom prst="rect">
            <a:avLst/>
          </a:prstGeom>
        </p:spPr>
      </p:pic>
      <p:pic>
        <p:nvPicPr>
          <p:cNvPr id="10" name="Picture 9" descr="A group of people riding on the back of a horse&#10;&#10;Description automatically generated">
            <a:extLst>
              <a:ext uri="{FF2B5EF4-FFF2-40B4-BE49-F238E27FC236}">
                <a16:creationId xmlns:a16="http://schemas.microsoft.com/office/drawing/2014/main" id="{E0E494CA-94BF-2C42-9293-48AED6E1D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893" y="2881783"/>
            <a:ext cx="5180235" cy="243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2017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2547</Words>
  <Application>Microsoft Macintosh PowerPoint</Application>
  <PresentationFormat>Widescreen</PresentationFormat>
  <Paragraphs>346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Candara</vt:lpstr>
      <vt:lpstr>Century Schoolbook</vt:lpstr>
      <vt:lpstr>Wingdings 2</vt:lpstr>
      <vt:lpstr>View</vt:lpstr>
      <vt:lpstr>GIS for Geoscientists Session 2: Beginner GIS</vt:lpstr>
      <vt:lpstr>Workshop Structure</vt:lpstr>
      <vt:lpstr>Resources for further learning</vt:lpstr>
      <vt:lpstr>Textbooks</vt:lpstr>
      <vt:lpstr>Outline of today’s demonstration</vt:lpstr>
      <vt:lpstr>Making a Plan</vt:lpstr>
      <vt:lpstr>Planning a QGIS Project</vt:lpstr>
      <vt:lpstr>Our Exercise Today</vt:lpstr>
      <vt:lpstr>Fun Historical Aside…</vt:lpstr>
      <vt:lpstr>Our Exercise Today</vt:lpstr>
      <vt:lpstr>Finding Data</vt:lpstr>
      <vt:lpstr>Where in the world do I find data?</vt:lpstr>
      <vt:lpstr>Where in the world do I find data?</vt:lpstr>
      <vt:lpstr>Generic Datasets (Example): https://geodata.tufts.edu</vt:lpstr>
      <vt:lpstr>Other Data Sources </vt:lpstr>
      <vt:lpstr>Importing + Reprojecting Data</vt:lpstr>
      <vt:lpstr>Importing Data</vt:lpstr>
      <vt:lpstr>Deciding on Coordinates and Projections</vt:lpstr>
      <vt:lpstr>We want something that’s accurate for our study area</vt:lpstr>
      <vt:lpstr>SIRGAS 2000/UTM Zone 17S</vt:lpstr>
      <vt:lpstr>SIRGAS 2000</vt:lpstr>
      <vt:lpstr>Georeferencing</vt:lpstr>
      <vt:lpstr>What is Georeferencing?</vt:lpstr>
      <vt:lpstr>PowerPoint Presentation</vt:lpstr>
      <vt:lpstr>Tracing Basemap</vt:lpstr>
      <vt:lpstr>Creating New Features</vt:lpstr>
      <vt:lpstr>Errors</vt:lpstr>
      <vt:lpstr>Error Sources</vt:lpstr>
      <vt:lpstr>Analysis</vt:lpstr>
      <vt:lpstr>Answering our question </vt:lpstr>
      <vt:lpstr>Symbolizing</vt:lpstr>
      <vt:lpstr>Making the Data Look Nice </vt:lpstr>
      <vt:lpstr>Layout Management</vt:lpstr>
      <vt:lpstr>Layout</vt:lpstr>
      <vt:lpstr>Thoughts for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Dummies Session 2: Live Demo</dc:title>
  <dc:creator>N.D. Barber</dc:creator>
  <cp:lastModifiedBy>N.D. Barber</cp:lastModifiedBy>
  <cp:revision>5</cp:revision>
  <dcterms:created xsi:type="dcterms:W3CDTF">2020-06-17T15:20:15Z</dcterms:created>
  <dcterms:modified xsi:type="dcterms:W3CDTF">2020-08-12T11:31:49Z</dcterms:modified>
</cp:coreProperties>
</file>